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63" r:id="rId3"/>
    <p:sldId id="387" r:id="rId4"/>
    <p:sldId id="390" r:id="rId5"/>
    <p:sldId id="388" r:id="rId6"/>
    <p:sldId id="380" r:id="rId7"/>
    <p:sldId id="376" r:id="rId8"/>
    <p:sldId id="257" r:id="rId9"/>
    <p:sldId id="385" r:id="rId10"/>
    <p:sldId id="377" r:id="rId11"/>
    <p:sldId id="381" r:id="rId12"/>
    <p:sldId id="383" r:id="rId13"/>
    <p:sldId id="378" r:id="rId14"/>
    <p:sldId id="384" r:id="rId15"/>
    <p:sldId id="379" r:id="rId16"/>
    <p:sldId id="386" r:id="rId17"/>
    <p:sldId id="391" r:id="rId18"/>
    <p:sldId id="258" r:id="rId1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60" y="2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E068B-CB39-4A31-82E3-490B2BEA88B4}" type="doc">
      <dgm:prSet loTypeId="urn:microsoft.com/office/officeart/2008/layout/VerticalCurvedList" loCatId="list" qsTypeId="urn:microsoft.com/office/officeart/2005/8/quickstyle/3d3" qsCatId="3D" csTypeId="urn:microsoft.com/office/officeart/2005/8/colors/accent0_3" csCatId="mainScheme" phldr="1"/>
      <dgm:spPr/>
    </dgm:pt>
    <dgm:pt modelId="{CE9983BD-BB1C-405C-8E94-BAAE8AB9C1A3}">
      <dgm:prSet phldrT="[Texto]"/>
      <dgm:spPr/>
      <dgm:t>
        <a:bodyPr/>
        <a:lstStyle/>
        <a:p>
          <a:r>
            <a:rPr lang="pt-BR" dirty="0"/>
            <a:t>Insuficiência Respiratória</a:t>
          </a:r>
        </a:p>
      </dgm:t>
    </dgm:pt>
    <dgm:pt modelId="{7DB2B6B0-DCED-4020-B1FE-71D1CDD92A15}" type="parTrans" cxnId="{68409468-BAFF-4430-8C33-2BC7C152D0C6}">
      <dgm:prSet/>
      <dgm:spPr/>
      <dgm:t>
        <a:bodyPr/>
        <a:lstStyle/>
        <a:p>
          <a:endParaRPr lang="pt-BR"/>
        </a:p>
      </dgm:t>
    </dgm:pt>
    <dgm:pt modelId="{7845F730-8E76-45EF-BF50-A2977F1F02FA}" type="sibTrans" cxnId="{68409468-BAFF-4430-8C33-2BC7C152D0C6}">
      <dgm:prSet/>
      <dgm:spPr/>
      <dgm:t>
        <a:bodyPr/>
        <a:lstStyle/>
        <a:p>
          <a:endParaRPr lang="pt-BR"/>
        </a:p>
      </dgm:t>
    </dgm:pt>
    <dgm:pt modelId="{B11F5D6F-3896-4455-BD15-2BF510D2E230}">
      <dgm:prSet phldrT="[Texto]"/>
      <dgm:spPr/>
      <dgm:t>
        <a:bodyPr/>
        <a:lstStyle/>
        <a:p>
          <a:r>
            <a:rPr lang="pt-BR" dirty="0"/>
            <a:t>Rebaixamento do sensório</a:t>
          </a:r>
        </a:p>
      </dgm:t>
    </dgm:pt>
    <dgm:pt modelId="{A5839C36-05AA-4F5C-94BA-9620B16E5FF6}" type="parTrans" cxnId="{49AA0A22-2470-420F-8323-EC916837206F}">
      <dgm:prSet/>
      <dgm:spPr/>
      <dgm:t>
        <a:bodyPr/>
        <a:lstStyle/>
        <a:p>
          <a:endParaRPr lang="pt-BR"/>
        </a:p>
      </dgm:t>
    </dgm:pt>
    <dgm:pt modelId="{676D3773-78AD-4417-BA99-0750723B8369}" type="sibTrans" cxnId="{49AA0A22-2470-420F-8323-EC916837206F}">
      <dgm:prSet/>
      <dgm:spPr/>
      <dgm:t>
        <a:bodyPr/>
        <a:lstStyle/>
        <a:p>
          <a:endParaRPr lang="pt-BR"/>
        </a:p>
      </dgm:t>
    </dgm:pt>
    <dgm:pt modelId="{D7EBF567-F9B5-4EAF-91C5-0A12D8ACE558}">
      <dgm:prSet phldrT="[Texto]"/>
      <dgm:spPr/>
      <dgm:t>
        <a:bodyPr/>
        <a:lstStyle/>
        <a:p>
          <a:r>
            <a:rPr lang="pt-BR" dirty="0"/>
            <a:t>Distúrbios neuromusculares</a:t>
          </a:r>
        </a:p>
      </dgm:t>
    </dgm:pt>
    <dgm:pt modelId="{4B41369D-24E7-4938-9F13-ED2B7C9D7236}" type="parTrans" cxnId="{3C8626C3-CCB8-4060-8EBA-1F036A92F91F}">
      <dgm:prSet/>
      <dgm:spPr/>
      <dgm:t>
        <a:bodyPr/>
        <a:lstStyle/>
        <a:p>
          <a:endParaRPr lang="pt-BR"/>
        </a:p>
      </dgm:t>
    </dgm:pt>
    <dgm:pt modelId="{17A1A106-3663-4014-B821-8EAF2A7F3CAB}" type="sibTrans" cxnId="{3C8626C3-CCB8-4060-8EBA-1F036A92F91F}">
      <dgm:prSet/>
      <dgm:spPr/>
      <dgm:t>
        <a:bodyPr/>
        <a:lstStyle/>
        <a:p>
          <a:endParaRPr lang="pt-BR"/>
        </a:p>
      </dgm:t>
    </dgm:pt>
    <dgm:pt modelId="{665A64A8-F2BA-4DA1-9F01-F3689EE950B9}" type="pres">
      <dgm:prSet presAssocID="{E75E068B-CB39-4A31-82E3-490B2BEA88B4}" presName="Name0" presStyleCnt="0">
        <dgm:presLayoutVars>
          <dgm:chMax val="7"/>
          <dgm:chPref val="7"/>
          <dgm:dir/>
        </dgm:presLayoutVars>
      </dgm:prSet>
      <dgm:spPr/>
    </dgm:pt>
    <dgm:pt modelId="{F827BE47-07EE-4B5A-87A7-3C88E385FED9}" type="pres">
      <dgm:prSet presAssocID="{E75E068B-CB39-4A31-82E3-490B2BEA88B4}" presName="Name1" presStyleCnt="0"/>
      <dgm:spPr/>
    </dgm:pt>
    <dgm:pt modelId="{0C711AA9-4FF3-45B5-8EF4-C4511F58A71E}" type="pres">
      <dgm:prSet presAssocID="{E75E068B-CB39-4A31-82E3-490B2BEA88B4}" presName="cycle" presStyleCnt="0"/>
      <dgm:spPr/>
    </dgm:pt>
    <dgm:pt modelId="{E501A088-6AF6-437B-89B1-6F7DD6D25785}" type="pres">
      <dgm:prSet presAssocID="{E75E068B-CB39-4A31-82E3-490B2BEA88B4}" presName="srcNode" presStyleLbl="node1" presStyleIdx="0" presStyleCnt="3"/>
      <dgm:spPr/>
    </dgm:pt>
    <dgm:pt modelId="{D0EF2FB5-EC75-43F4-B21E-54478618206E}" type="pres">
      <dgm:prSet presAssocID="{E75E068B-CB39-4A31-82E3-490B2BEA88B4}" presName="conn" presStyleLbl="parChTrans1D2" presStyleIdx="0" presStyleCnt="1"/>
      <dgm:spPr/>
    </dgm:pt>
    <dgm:pt modelId="{2C5688D9-4094-43AB-A015-E227E0E5962A}" type="pres">
      <dgm:prSet presAssocID="{E75E068B-CB39-4A31-82E3-490B2BEA88B4}" presName="extraNode" presStyleLbl="node1" presStyleIdx="0" presStyleCnt="3"/>
      <dgm:spPr/>
    </dgm:pt>
    <dgm:pt modelId="{77D4C8F8-E202-43A2-A4E6-B9C2DA6585EA}" type="pres">
      <dgm:prSet presAssocID="{E75E068B-CB39-4A31-82E3-490B2BEA88B4}" presName="dstNode" presStyleLbl="node1" presStyleIdx="0" presStyleCnt="3"/>
      <dgm:spPr/>
    </dgm:pt>
    <dgm:pt modelId="{117493A6-E5B8-4E2E-9E3E-6DAE31D9A753}" type="pres">
      <dgm:prSet presAssocID="{CE9983BD-BB1C-405C-8E94-BAAE8AB9C1A3}" presName="text_1" presStyleLbl="node1" presStyleIdx="0" presStyleCnt="3">
        <dgm:presLayoutVars>
          <dgm:bulletEnabled val="1"/>
        </dgm:presLayoutVars>
      </dgm:prSet>
      <dgm:spPr/>
    </dgm:pt>
    <dgm:pt modelId="{4E72B398-41B1-4CA6-95B5-36D16954B83C}" type="pres">
      <dgm:prSet presAssocID="{CE9983BD-BB1C-405C-8E94-BAAE8AB9C1A3}" presName="accent_1" presStyleCnt="0"/>
      <dgm:spPr/>
    </dgm:pt>
    <dgm:pt modelId="{FE7ACAEC-315D-42CC-988F-26F1BA2B57DE}" type="pres">
      <dgm:prSet presAssocID="{CE9983BD-BB1C-405C-8E94-BAAE8AB9C1A3}" presName="accentRepeatNode" presStyleLbl="solidFgAcc1" presStyleIdx="0" presStyleCnt="3"/>
      <dgm:spPr/>
    </dgm:pt>
    <dgm:pt modelId="{E8F19D19-917A-4E4D-BBB4-B8B19A0B288F}" type="pres">
      <dgm:prSet presAssocID="{B11F5D6F-3896-4455-BD15-2BF510D2E230}" presName="text_2" presStyleLbl="node1" presStyleIdx="1" presStyleCnt="3">
        <dgm:presLayoutVars>
          <dgm:bulletEnabled val="1"/>
        </dgm:presLayoutVars>
      </dgm:prSet>
      <dgm:spPr/>
    </dgm:pt>
    <dgm:pt modelId="{96573361-E177-4F2B-8C40-F084405605DC}" type="pres">
      <dgm:prSet presAssocID="{B11F5D6F-3896-4455-BD15-2BF510D2E230}" presName="accent_2" presStyleCnt="0"/>
      <dgm:spPr/>
    </dgm:pt>
    <dgm:pt modelId="{B920C114-82A9-4BB8-AE20-7AC7CB56BBD2}" type="pres">
      <dgm:prSet presAssocID="{B11F5D6F-3896-4455-BD15-2BF510D2E230}" presName="accentRepeatNode" presStyleLbl="solidFgAcc1" presStyleIdx="1" presStyleCnt="3"/>
      <dgm:spPr/>
    </dgm:pt>
    <dgm:pt modelId="{D269503C-F7AE-47C5-A1B9-CABCB303E5C2}" type="pres">
      <dgm:prSet presAssocID="{D7EBF567-F9B5-4EAF-91C5-0A12D8ACE558}" presName="text_3" presStyleLbl="node1" presStyleIdx="2" presStyleCnt="3">
        <dgm:presLayoutVars>
          <dgm:bulletEnabled val="1"/>
        </dgm:presLayoutVars>
      </dgm:prSet>
      <dgm:spPr/>
    </dgm:pt>
    <dgm:pt modelId="{D208CA8D-C20D-4812-A14D-5BC256A55DCE}" type="pres">
      <dgm:prSet presAssocID="{D7EBF567-F9B5-4EAF-91C5-0A12D8ACE558}" presName="accent_3" presStyleCnt="0"/>
      <dgm:spPr/>
    </dgm:pt>
    <dgm:pt modelId="{8E326929-8380-4A25-8597-9511C6B06B0F}" type="pres">
      <dgm:prSet presAssocID="{D7EBF567-F9B5-4EAF-91C5-0A12D8ACE558}" presName="accentRepeatNode" presStyleLbl="solidFgAcc1" presStyleIdx="2" presStyleCnt="3"/>
      <dgm:spPr/>
    </dgm:pt>
  </dgm:ptLst>
  <dgm:cxnLst>
    <dgm:cxn modelId="{49AA0A22-2470-420F-8323-EC916837206F}" srcId="{E75E068B-CB39-4A31-82E3-490B2BEA88B4}" destId="{B11F5D6F-3896-4455-BD15-2BF510D2E230}" srcOrd="1" destOrd="0" parTransId="{A5839C36-05AA-4F5C-94BA-9620B16E5FF6}" sibTransId="{676D3773-78AD-4417-BA99-0750723B8369}"/>
    <dgm:cxn modelId="{7D21905C-19E9-4007-9B51-6EEB18964C40}" type="presOf" srcId="{B11F5D6F-3896-4455-BD15-2BF510D2E230}" destId="{E8F19D19-917A-4E4D-BBB4-B8B19A0B288F}" srcOrd="0" destOrd="0" presId="urn:microsoft.com/office/officeart/2008/layout/VerticalCurvedList"/>
    <dgm:cxn modelId="{68409468-BAFF-4430-8C33-2BC7C152D0C6}" srcId="{E75E068B-CB39-4A31-82E3-490B2BEA88B4}" destId="{CE9983BD-BB1C-405C-8E94-BAAE8AB9C1A3}" srcOrd="0" destOrd="0" parTransId="{7DB2B6B0-DCED-4020-B1FE-71D1CDD92A15}" sibTransId="{7845F730-8E76-45EF-BF50-A2977F1F02FA}"/>
    <dgm:cxn modelId="{B8DC87B5-159D-4D48-BCA6-C3346162EABC}" type="presOf" srcId="{7845F730-8E76-45EF-BF50-A2977F1F02FA}" destId="{D0EF2FB5-EC75-43F4-B21E-54478618206E}" srcOrd="0" destOrd="0" presId="urn:microsoft.com/office/officeart/2008/layout/VerticalCurvedList"/>
    <dgm:cxn modelId="{3C8626C3-CCB8-4060-8EBA-1F036A92F91F}" srcId="{E75E068B-CB39-4A31-82E3-490B2BEA88B4}" destId="{D7EBF567-F9B5-4EAF-91C5-0A12D8ACE558}" srcOrd="2" destOrd="0" parTransId="{4B41369D-24E7-4938-9F13-ED2B7C9D7236}" sibTransId="{17A1A106-3663-4014-B821-8EAF2A7F3CAB}"/>
    <dgm:cxn modelId="{5DE861C4-88DA-40D6-97A4-83010E8BDC77}" type="presOf" srcId="{CE9983BD-BB1C-405C-8E94-BAAE8AB9C1A3}" destId="{117493A6-E5B8-4E2E-9E3E-6DAE31D9A753}" srcOrd="0" destOrd="0" presId="urn:microsoft.com/office/officeart/2008/layout/VerticalCurvedList"/>
    <dgm:cxn modelId="{39DBDEC7-3C2F-4E8B-B3E4-35D024087634}" type="presOf" srcId="{E75E068B-CB39-4A31-82E3-490B2BEA88B4}" destId="{665A64A8-F2BA-4DA1-9F01-F3689EE950B9}" srcOrd="0" destOrd="0" presId="urn:microsoft.com/office/officeart/2008/layout/VerticalCurvedList"/>
    <dgm:cxn modelId="{D65E19DF-5AED-4A3B-B0AB-BCF6B35E65F5}" type="presOf" srcId="{D7EBF567-F9B5-4EAF-91C5-0A12D8ACE558}" destId="{D269503C-F7AE-47C5-A1B9-CABCB303E5C2}" srcOrd="0" destOrd="0" presId="urn:microsoft.com/office/officeart/2008/layout/VerticalCurvedList"/>
    <dgm:cxn modelId="{A5097A4F-9E57-4716-96BB-66CD7C7D7108}" type="presParOf" srcId="{665A64A8-F2BA-4DA1-9F01-F3689EE950B9}" destId="{F827BE47-07EE-4B5A-87A7-3C88E385FED9}" srcOrd="0" destOrd="0" presId="urn:microsoft.com/office/officeart/2008/layout/VerticalCurvedList"/>
    <dgm:cxn modelId="{C4DEC15D-EE3E-4F80-82A4-43FD302AB4B1}" type="presParOf" srcId="{F827BE47-07EE-4B5A-87A7-3C88E385FED9}" destId="{0C711AA9-4FF3-45B5-8EF4-C4511F58A71E}" srcOrd="0" destOrd="0" presId="urn:microsoft.com/office/officeart/2008/layout/VerticalCurvedList"/>
    <dgm:cxn modelId="{50C19B92-E743-4280-A861-A622505C7594}" type="presParOf" srcId="{0C711AA9-4FF3-45B5-8EF4-C4511F58A71E}" destId="{E501A088-6AF6-437B-89B1-6F7DD6D25785}" srcOrd="0" destOrd="0" presId="urn:microsoft.com/office/officeart/2008/layout/VerticalCurvedList"/>
    <dgm:cxn modelId="{EE14200D-B264-4055-9C7C-B676EEFF8395}" type="presParOf" srcId="{0C711AA9-4FF3-45B5-8EF4-C4511F58A71E}" destId="{D0EF2FB5-EC75-43F4-B21E-54478618206E}" srcOrd="1" destOrd="0" presId="urn:microsoft.com/office/officeart/2008/layout/VerticalCurvedList"/>
    <dgm:cxn modelId="{88A4B507-2B80-46E4-A7AF-18533DC9C5FD}" type="presParOf" srcId="{0C711AA9-4FF3-45B5-8EF4-C4511F58A71E}" destId="{2C5688D9-4094-43AB-A015-E227E0E5962A}" srcOrd="2" destOrd="0" presId="urn:microsoft.com/office/officeart/2008/layout/VerticalCurvedList"/>
    <dgm:cxn modelId="{5AB21B80-C4DA-487C-92BF-EF0125B0C39B}" type="presParOf" srcId="{0C711AA9-4FF3-45B5-8EF4-C4511F58A71E}" destId="{77D4C8F8-E202-43A2-A4E6-B9C2DA6585EA}" srcOrd="3" destOrd="0" presId="urn:microsoft.com/office/officeart/2008/layout/VerticalCurvedList"/>
    <dgm:cxn modelId="{A1AA0F47-3AEF-400E-84D0-1CEAE2DC0A2C}" type="presParOf" srcId="{F827BE47-07EE-4B5A-87A7-3C88E385FED9}" destId="{117493A6-E5B8-4E2E-9E3E-6DAE31D9A753}" srcOrd="1" destOrd="0" presId="urn:microsoft.com/office/officeart/2008/layout/VerticalCurvedList"/>
    <dgm:cxn modelId="{8539BC8B-34AD-4244-A991-DEA32D96EC8C}" type="presParOf" srcId="{F827BE47-07EE-4B5A-87A7-3C88E385FED9}" destId="{4E72B398-41B1-4CA6-95B5-36D16954B83C}" srcOrd="2" destOrd="0" presId="urn:microsoft.com/office/officeart/2008/layout/VerticalCurvedList"/>
    <dgm:cxn modelId="{8F3A6660-BFD3-46B3-A932-79065B71E408}" type="presParOf" srcId="{4E72B398-41B1-4CA6-95B5-36D16954B83C}" destId="{FE7ACAEC-315D-42CC-988F-26F1BA2B57DE}" srcOrd="0" destOrd="0" presId="urn:microsoft.com/office/officeart/2008/layout/VerticalCurvedList"/>
    <dgm:cxn modelId="{804631C9-63D9-40F1-B567-96AAB763B404}" type="presParOf" srcId="{F827BE47-07EE-4B5A-87A7-3C88E385FED9}" destId="{E8F19D19-917A-4E4D-BBB4-B8B19A0B288F}" srcOrd="3" destOrd="0" presId="urn:microsoft.com/office/officeart/2008/layout/VerticalCurvedList"/>
    <dgm:cxn modelId="{D0EA7A28-A83D-474D-AEAF-632FB317496E}" type="presParOf" srcId="{F827BE47-07EE-4B5A-87A7-3C88E385FED9}" destId="{96573361-E177-4F2B-8C40-F084405605DC}" srcOrd="4" destOrd="0" presId="urn:microsoft.com/office/officeart/2008/layout/VerticalCurvedList"/>
    <dgm:cxn modelId="{7FDE751A-1120-4A1D-989B-C648AB20997C}" type="presParOf" srcId="{96573361-E177-4F2B-8C40-F084405605DC}" destId="{B920C114-82A9-4BB8-AE20-7AC7CB56BBD2}" srcOrd="0" destOrd="0" presId="urn:microsoft.com/office/officeart/2008/layout/VerticalCurvedList"/>
    <dgm:cxn modelId="{82C69F2F-28E6-4D39-B955-0DF54ECF77FD}" type="presParOf" srcId="{F827BE47-07EE-4B5A-87A7-3C88E385FED9}" destId="{D269503C-F7AE-47C5-A1B9-CABCB303E5C2}" srcOrd="5" destOrd="0" presId="urn:microsoft.com/office/officeart/2008/layout/VerticalCurvedList"/>
    <dgm:cxn modelId="{A97A8338-6A0C-4187-8D97-55A248FE7AAA}" type="presParOf" srcId="{F827BE47-07EE-4B5A-87A7-3C88E385FED9}" destId="{D208CA8D-C20D-4812-A14D-5BC256A55DCE}" srcOrd="6" destOrd="0" presId="urn:microsoft.com/office/officeart/2008/layout/VerticalCurvedList"/>
    <dgm:cxn modelId="{7118E5B6-8CA8-4081-87D4-A0F41DF21D08}" type="presParOf" srcId="{D208CA8D-C20D-4812-A14D-5BC256A55DCE}" destId="{8E326929-8380-4A25-8597-9511C6B06B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36E460-6EF4-4CD7-805E-CC9B05B00313}" type="doc">
      <dgm:prSet loTypeId="urn:microsoft.com/office/officeart/2005/8/layout/cycle4" loCatId="matrix" qsTypeId="urn:microsoft.com/office/officeart/2005/8/quickstyle/3d2" qsCatId="3D" csTypeId="urn:microsoft.com/office/officeart/2005/8/colors/accent5_1" csCatId="accent5" phldr="1"/>
      <dgm:spPr/>
      <dgm:t>
        <a:bodyPr/>
        <a:lstStyle/>
        <a:p>
          <a:endParaRPr lang="pt-BR"/>
        </a:p>
      </dgm:t>
    </dgm:pt>
    <dgm:pt modelId="{A73EF2B0-E808-4E82-975B-308F70A9C740}">
      <dgm:prSet phldrT="[Texto]"/>
      <dgm:spPr/>
      <dgm:t>
        <a:bodyPr/>
        <a:lstStyle/>
        <a:p>
          <a:r>
            <a:rPr lang="pt-BR" b="1" dirty="0"/>
            <a:t>Melhora da Perfusão Tecidual Sistêmica</a:t>
          </a:r>
        </a:p>
      </dgm:t>
    </dgm:pt>
    <dgm:pt modelId="{8FC64E29-453C-44B2-8B03-73B02690E30A}" type="parTrans" cxnId="{B783D017-3B5D-4994-861D-7F1D6C31515D}">
      <dgm:prSet/>
      <dgm:spPr/>
      <dgm:t>
        <a:bodyPr/>
        <a:lstStyle/>
        <a:p>
          <a:endParaRPr lang="pt-BR"/>
        </a:p>
      </dgm:t>
    </dgm:pt>
    <dgm:pt modelId="{5EF770A1-8A60-439E-805C-1648EA2607E2}" type="sibTrans" cxnId="{B783D017-3B5D-4994-861D-7F1D6C31515D}">
      <dgm:prSet/>
      <dgm:spPr/>
      <dgm:t>
        <a:bodyPr/>
        <a:lstStyle/>
        <a:p>
          <a:endParaRPr lang="pt-BR"/>
        </a:p>
      </dgm:t>
    </dgm:pt>
    <dgm:pt modelId="{96E20E25-9B84-4AA9-8F12-5F2626E258DB}">
      <dgm:prSet phldrT="[Texto]" custT="1"/>
      <dgm:spPr/>
      <dgm:t>
        <a:bodyPr/>
        <a:lstStyle/>
        <a:p>
          <a:pPr algn="l">
            <a:buFontTx/>
            <a:buNone/>
          </a:pPr>
          <a:r>
            <a:rPr lang="pt-BR" sz="2400" b="1" dirty="0"/>
            <a:t>Interação Coração-Pulmão</a:t>
          </a:r>
        </a:p>
      </dgm:t>
    </dgm:pt>
    <dgm:pt modelId="{618BCD28-6C51-4F30-8398-D6BE357B71AA}" type="parTrans" cxnId="{DE8581B6-F2F9-4080-A913-CB848BE705DE}">
      <dgm:prSet/>
      <dgm:spPr/>
      <dgm:t>
        <a:bodyPr/>
        <a:lstStyle/>
        <a:p>
          <a:endParaRPr lang="pt-BR"/>
        </a:p>
      </dgm:t>
    </dgm:pt>
    <dgm:pt modelId="{009E9D70-A7D7-4568-B181-0680E0FB87FA}" type="sibTrans" cxnId="{DE8581B6-F2F9-4080-A913-CB848BE705DE}">
      <dgm:prSet/>
      <dgm:spPr/>
      <dgm:t>
        <a:bodyPr/>
        <a:lstStyle/>
        <a:p>
          <a:endParaRPr lang="pt-BR"/>
        </a:p>
      </dgm:t>
    </dgm:pt>
    <dgm:pt modelId="{5A4B11A9-60D1-4CCF-82C7-5161B5186C6A}">
      <dgm:prSet phldrT="[Texto]" custT="1"/>
      <dgm:spPr/>
      <dgm:t>
        <a:bodyPr/>
        <a:lstStyle/>
        <a:p>
          <a:r>
            <a:rPr lang="pt-BR" sz="2400" b="1" dirty="0"/>
            <a:t>Correção de Distúrbios Respiratórios</a:t>
          </a:r>
        </a:p>
      </dgm:t>
    </dgm:pt>
    <dgm:pt modelId="{7609E48A-CF0C-4099-A598-D8C7C0624780}" type="parTrans" cxnId="{3F95D104-3193-402B-8E61-7CD91891BC68}">
      <dgm:prSet/>
      <dgm:spPr/>
      <dgm:t>
        <a:bodyPr/>
        <a:lstStyle/>
        <a:p>
          <a:endParaRPr lang="pt-BR"/>
        </a:p>
      </dgm:t>
    </dgm:pt>
    <dgm:pt modelId="{D4FD6FE2-A792-4D35-AF23-BFEB734ED11F}" type="sibTrans" cxnId="{3F95D104-3193-402B-8E61-7CD91891BC68}">
      <dgm:prSet/>
      <dgm:spPr/>
      <dgm:t>
        <a:bodyPr/>
        <a:lstStyle/>
        <a:p>
          <a:endParaRPr lang="pt-BR"/>
        </a:p>
      </dgm:t>
    </dgm:pt>
    <dgm:pt modelId="{6803E7FB-6793-4FDD-BAA0-C1454214BB73}">
      <dgm:prSet phldrT="[Texto]"/>
      <dgm:spPr/>
      <dgm:t>
        <a:bodyPr/>
        <a:lstStyle/>
        <a:p>
          <a:pPr algn="r">
            <a:buFontTx/>
            <a:buNone/>
          </a:pPr>
          <a:r>
            <a:rPr lang="pt-BR" b="1" dirty="0"/>
            <a:t>Insuficiência Respiratória</a:t>
          </a:r>
        </a:p>
      </dgm:t>
    </dgm:pt>
    <dgm:pt modelId="{7BC7A65B-2B44-4446-B21C-C40442817AA4}" type="parTrans" cxnId="{22FF9246-D3E6-4BC4-896A-C5F872B188CD}">
      <dgm:prSet/>
      <dgm:spPr/>
      <dgm:t>
        <a:bodyPr/>
        <a:lstStyle/>
        <a:p>
          <a:endParaRPr lang="pt-BR"/>
        </a:p>
      </dgm:t>
    </dgm:pt>
    <dgm:pt modelId="{1B3FA2F4-6BDE-4220-B19D-27D297BD5A3D}" type="sibTrans" cxnId="{22FF9246-D3E6-4BC4-896A-C5F872B188CD}">
      <dgm:prSet/>
      <dgm:spPr/>
      <dgm:t>
        <a:bodyPr/>
        <a:lstStyle/>
        <a:p>
          <a:endParaRPr lang="pt-BR"/>
        </a:p>
      </dgm:t>
    </dgm:pt>
    <dgm:pt modelId="{1DB3769D-7578-41DF-9751-2E0E601912BE}">
      <dgm:prSet phldrT="[Texto]"/>
      <dgm:spPr/>
      <dgm:t>
        <a:bodyPr/>
        <a:lstStyle/>
        <a:p>
          <a:r>
            <a:rPr lang="pt-BR" b="1" dirty="0"/>
            <a:t>Auxílio à correção de Distúrbios Gasométricos</a:t>
          </a:r>
        </a:p>
      </dgm:t>
    </dgm:pt>
    <dgm:pt modelId="{0AB7FBCF-598C-49AA-ABE6-587D200EEFFB}" type="parTrans" cxnId="{55751CFC-5446-4EB3-A110-133F3D170D0A}">
      <dgm:prSet/>
      <dgm:spPr/>
      <dgm:t>
        <a:bodyPr/>
        <a:lstStyle/>
        <a:p>
          <a:endParaRPr lang="pt-BR"/>
        </a:p>
      </dgm:t>
    </dgm:pt>
    <dgm:pt modelId="{F1C971B0-4DE2-4C68-8835-97A819FF53C1}" type="sibTrans" cxnId="{55751CFC-5446-4EB3-A110-133F3D170D0A}">
      <dgm:prSet/>
      <dgm:spPr/>
      <dgm:t>
        <a:bodyPr/>
        <a:lstStyle/>
        <a:p>
          <a:endParaRPr lang="pt-BR"/>
        </a:p>
      </dgm:t>
    </dgm:pt>
    <dgm:pt modelId="{5DC133C6-ED52-4FC2-A017-AB3A6ACB3A33}">
      <dgm:prSet phldrT="[Texto]"/>
      <dgm:spPr/>
      <dgm:t>
        <a:bodyPr/>
        <a:lstStyle/>
        <a:p>
          <a:pPr algn="r">
            <a:buFontTx/>
            <a:buNone/>
          </a:pPr>
          <a:r>
            <a:rPr lang="pt-BR" b="1" dirty="0"/>
            <a:t>Controle de PCO2</a:t>
          </a:r>
        </a:p>
      </dgm:t>
    </dgm:pt>
    <dgm:pt modelId="{9AE552BD-2522-4323-9124-F952FE1ED0FF}" type="parTrans" cxnId="{6381DCDD-DCAA-4A71-A6E7-73F0AED751AF}">
      <dgm:prSet/>
      <dgm:spPr/>
      <dgm:t>
        <a:bodyPr/>
        <a:lstStyle/>
        <a:p>
          <a:endParaRPr lang="pt-BR"/>
        </a:p>
      </dgm:t>
    </dgm:pt>
    <dgm:pt modelId="{7FE37FA2-BA52-442A-9C1E-10C155B359D1}" type="sibTrans" cxnId="{6381DCDD-DCAA-4A71-A6E7-73F0AED751AF}">
      <dgm:prSet/>
      <dgm:spPr/>
      <dgm:t>
        <a:bodyPr/>
        <a:lstStyle/>
        <a:p>
          <a:endParaRPr lang="pt-BR"/>
        </a:p>
      </dgm:t>
    </dgm:pt>
    <dgm:pt modelId="{4046F909-922D-4B7A-A334-DA6FE6D619F2}">
      <dgm:prSet phldrT="[Texto]"/>
      <dgm:spPr/>
      <dgm:t>
        <a:bodyPr/>
        <a:lstStyle/>
        <a:p>
          <a:r>
            <a:rPr lang="pt-BR" b="1" dirty="0"/>
            <a:t>Proteção de Via Aérea</a:t>
          </a:r>
        </a:p>
      </dgm:t>
    </dgm:pt>
    <dgm:pt modelId="{1E426EB7-5707-4D08-B704-ED57EBE865F3}" type="parTrans" cxnId="{80B88416-10AB-46A7-98CA-77108A3A4044}">
      <dgm:prSet/>
      <dgm:spPr/>
      <dgm:t>
        <a:bodyPr/>
        <a:lstStyle/>
        <a:p>
          <a:endParaRPr lang="pt-BR"/>
        </a:p>
      </dgm:t>
    </dgm:pt>
    <dgm:pt modelId="{32C626EB-F172-4A6C-AC3E-64C780B07512}" type="sibTrans" cxnId="{80B88416-10AB-46A7-98CA-77108A3A4044}">
      <dgm:prSet/>
      <dgm:spPr/>
      <dgm:t>
        <a:bodyPr/>
        <a:lstStyle/>
        <a:p>
          <a:endParaRPr lang="pt-BR"/>
        </a:p>
      </dgm:t>
    </dgm:pt>
    <dgm:pt modelId="{5A0502E6-0BEA-43CD-9EF4-0D1477A481D8}">
      <dgm:prSet phldrT="[Texto]" custT="1"/>
      <dgm:spPr/>
      <dgm:t>
        <a:bodyPr/>
        <a:lstStyle/>
        <a:p>
          <a:pPr>
            <a:buFontTx/>
            <a:buNone/>
          </a:pPr>
          <a:r>
            <a:rPr lang="pt-BR" sz="2400" b="1" dirty="0"/>
            <a:t>Redução do Nível de Consciência</a:t>
          </a:r>
        </a:p>
      </dgm:t>
    </dgm:pt>
    <dgm:pt modelId="{180F6EC5-F8DF-453F-80ED-1956EF4C86CF}" type="parTrans" cxnId="{F971BD54-5281-45B6-B465-B93CA4EAB82B}">
      <dgm:prSet/>
      <dgm:spPr/>
      <dgm:t>
        <a:bodyPr/>
        <a:lstStyle/>
        <a:p>
          <a:endParaRPr lang="pt-BR"/>
        </a:p>
      </dgm:t>
    </dgm:pt>
    <dgm:pt modelId="{E2BA997D-2D43-4359-912E-377B920E1055}" type="sibTrans" cxnId="{F971BD54-5281-45B6-B465-B93CA4EAB82B}">
      <dgm:prSet/>
      <dgm:spPr/>
      <dgm:t>
        <a:bodyPr/>
        <a:lstStyle/>
        <a:p>
          <a:endParaRPr lang="pt-BR"/>
        </a:p>
      </dgm:t>
    </dgm:pt>
    <dgm:pt modelId="{F27AB845-E4B6-4996-A46F-7D4E62A84293}" type="pres">
      <dgm:prSet presAssocID="{4C36E460-6EF4-4CD7-805E-CC9B05B0031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B40279D-81D6-45AD-891E-CD8F3A260E14}" type="pres">
      <dgm:prSet presAssocID="{4C36E460-6EF4-4CD7-805E-CC9B05B00313}" presName="children" presStyleCnt="0"/>
      <dgm:spPr/>
    </dgm:pt>
    <dgm:pt modelId="{5B8A390D-50E0-44F3-BEC8-FBD8B5E2FCD2}" type="pres">
      <dgm:prSet presAssocID="{4C36E460-6EF4-4CD7-805E-CC9B05B00313}" presName="child1group" presStyleCnt="0"/>
      <dgm:spPr/>
    </dgm:pt>
    <dgm:pt modelId="{2DFB21D6-62C0-4F1D-82AA-CED0B15293AC}" type="pres">
      <dgm:prSet presAssocID="{4C36E460-6EF4-4CD7-805E-CC9B05B00313}" presName="child1" presStyleLbl="bgAcc1" presStyleIdx="0" presStyleCnt="4"/>
      <dgm:spPr/>
    </dgm:pt>
    <dgm:pt modelId="{75DCE18E-9429-4078-9D82-92CA3B2705F4}" type="pres">
      <dgm:prSet presAssocID="{4C36E460-6EF4-4CD7-805E-CC9B05B00313}" presName="child1Text" presStyleLbl="bgAcc1" presStyleIdx="0" presStyleCnt="4">
        <dgm:presLayoutVars>
          <dgm:bulletEnabled val="1"/>
        </dgm:presLayoutVars>
      </dgm:prSet>
      <dgm:spPr/>
    </dgm:pt>
    <dgm:pt modelId="{34E4B233-41E8-4223-9D88-C73219A94D7F}" type="pres">
      <dgm:prSet presAssocID="{4C36E460-6EF4-4CD7-805E-CC9B05B00313}" presName="child2group" presStyleCnt="0"/>
      <dgm:spPr/>
    </dgm:pt>
    <dgm:pt modelId="{BB934DA0-7C9D-45A7-9D9E-51D84986DBA0}" type="pres">
      <dgm:prSet presAssocID="{4C36E460-6EF4-4CD7-805E-CC9B05B00313}" presName="child2" presStyleLbl="bgAcc1" presStyleIdx="1" presStyleCnt="4"/>
      <dgm:spPr/>
    </dgm:pt>
    <dgm:pt modelId="{13951BFB-B52D-4F34-8D39-95627A0615D4}" type="pres">
      <dgm:prSet presAssocID="{4C36E460-6EF4-4CD7-805E-CC9B05B00313}" presName="child2Text" presStyleLbl="bgAcc1" presStyleIdx="1" presStyleCnt="4">
        <dgm:presLayoutVars>
          <dgm:bulletEnabled val="1"/>
        </dgm:presLayoutVars>
      </dgm:prSet>
      <dgm:spPr/>
    </dgm:pt>
    <dgm:pt modelId="{F22DBEA4-191C-4AE7-89E8-0D8C4AFBE435}" type="pres">
      <dgm:prSet presAssocID="{4C36E460-6EF4-4CD7-805E-CC9B05B00313}" presName="child3group" presStyleCnt="0"/>
      <dgm:spPr/>
    </dgm:pt>
    <dgm:pt modelId="{32E0201A-5C98-4359-83F2-67B97681BABE}" type="pres">
      <dgm:prSet presAssocID="{4C36E460-6EF4-4CD7-805E-CC9B05B00313}" presName="child3" presStyleLbl="bgAcc1" presStyleIdx="2" presStyleCnt="4"/>
      <dgm:spPr/>
    </dgm:pt>
    <dgm:pt modelId="{74956E3A-B4D0-4D42-860B-A8F200E49EA7}" type="pres">
      <dgm:prSet presAssocID="{4C36E460-6EF4-4CD7-805E-CC9B05B00313}" presName="child3Text" presStyleLbl="bgAcc1" presStyleIdx="2" presStyleCnt="4">
        <dgm:presLayoutVars>
          <dgm:bulletEnabled val="1"/>
        </dgm:presLayoutVars>
      </dgm:prSet>
      <dgm:spPr/>
    </dgm:pt>
    <dgm:pt modelId="{A64C6274-5DF6-48DA-82C5-0F326DE98DC8}" type="pres">
      <dgm:prSet presAssocID="{4C36E460-6EF4-4CD7-805E-CC9B05B00313}" presName="child4group" presStyleCnt="0"/>
      <dgm:spPr/>
    </dgm:pt>
    <dgm:pt modelId="{6876CC46-EDF2-4414-B4E9-B9DFE767F737}" type="pres">
      <dgm:prSet presAssocID="{4C36E460-6EF4-4CD7-805E-CC9B05B00313}" presName="child4" presStyleLbl="bgAcc1" presStyleIdx="3" presStyleCnt="4"/>
      <dgm:spPr/>
    </dgm:pt>
    <dgm:pt modelId="{FAFFA96A-52B5-4456-904A-9DD8ECF85137}" type="pres">
      <dgm:prSet presAssocID="{4C36E460-6EF4-4CD7-805E-CC9B05B00313}" presName="child4Text" presStyleLbl="bgAcc1" presStyleIdx="3" presStyleCnt="4">
        <dgm:presLayoutVars>
          <dgm:bulletEnabled val="1"/>
        </dgm:presLayoutVars>
      </dgm:prSet>
      <dgm:spPr/>
    </dgm:pt>
    <dgm:pt modelId="{36E91E88-3F3C-4F4A-885D-645691691AF4}" type="pres">
      <dgm:prSet presAssocID="{4C36E460-6EF4-4CD7-805E-CC9B05B00313}" presName="childPlaceholder" presStyleCnt="0"/>
      <dgm:spPr/>
    </dgm:pt>
    <dgm:pt modelId="{7D415868-3E0A-4C8C-BB0F-794D6427093B}" type="pres">
      <dgm:prSet presAssocID="{4C36E460-6EF4-4CD7-805E-CC9B05B00313}" presName="circle" presStyleCnt="0"/>
      <dgm:spPr/>
    </dgm:pt>
    <dgm:pt modelId="{A2792D5F-E450-4983-8B7A-052A83AC72F2}" type="pres">
      <dgm:prSet presAssocID="{4C36E460-6EF4-4CD7-805E-CC9B05B00313}" presName="quadrant1" presStyleLbl="node1" presStyleIdx="0" presStyleCnt="4" custScaleX="106409" custScaleY="104775">
        <dgm:presLayoutVars>
          <dgm:chMax val="1"/>
          <dgm:bulletEnabled val="1"/>
        </dgm:presLayoutVars>
      </dgm:prSet>
      <dgm:spPr/>
    </dgm:pt>
    <dgm:pt modelId="{9FDEAA4C-871F-4209-9E84-81077B531470}" type="pres">
      <dgm:prSet presAssocID="{4C36E460-6EF4-4CD7-805E-CC9B05B00313}" presName="quadrant2" presStyleLbl="node1" presStyleIdx="1" presStyleCnt="4" custScaleX="106409" custScaleY="104775">
        <dgm:presLayoutVars>
          <dgm:chMax val="1"/>
          <dgm:bulletEnabled val="1"/>
        </dgm:presLayoutVars>
      </dgm:prSet>
      <dgm:spPr/>
    </dgm:pt>
    <dgm:pt modelId="{B1446BE6-AC49-4AAF-A4BD-09E849DF58E1}" type="pres">
      <dgm:prSet presAssocID="{4C36E460-6EF4-4CD7-805E-CC9B05B00313}" presName="quadrant3" presStyleLbl="node1" presStyleIdx="2" presStyleCnt="4" custScaleX="106409" custScaleY="104775">
        <dgm:presLayoutVars>
          <dgm:chMax val="1"/>
          <dgm:bulletEnabled val="1"/>
        </dgm:presLayoutVars>
      </dgm:prSet>
      <dgm:spPr/>
    </dgm:pt>
    <dgm:pt modelId="{8C3B890E-03CF-4CFE-BAC9-882A2E6C1F6A}" type="pres">
      <dgm:prSet presAssocID="{4C36E460-6EF4-4CD7-805E-CC9B05B00313}" presName="quadrant4" presStyleLbl="node1" presStyleIdx="3" presStyleCnt="4" custScaleX="106409" custScaleY="104775">
        <dgm:presLayoutVars>
          <dgm:chMax val="1"/>
          <dgm:bulletEnabled val="1"/>
        </dgm:presLayoutVars>
      </dgm:prSet>
      <dgm:spPr/>
    </dgm:pt>
    <dgm:pt modelId="{C446A3DC-5A09-4D37-9C1C-496B37E66752}" type="pres">
      <dgm:prSet presAssocID="{4C36E460-6EF4-4CD7-805E-CC9B05B00313}" presName="quadrantPlaceholder" presStyleCnt="0"/>
      <dgm:spPr/>
    </dgm:pt>
    <dgm:pt modelId="{BEC169D8-0A6F-49B3-B74B-9E30098322F0}" type="pres">
      <dgm:prSet presAssocID="{4C36E460-6EF4-4CD7-805E-CC9B05B00313}" presName="center1" presStyleLbl="fgShp" presStyleIdx="0" presStyleCnt="2"/>
      <dgm:spPr/>
    </dgm:pt>
    <dgm:pt modelId="{1EBE4EB5-AD4C-4EED-B497-8469A9858178}" type="pres">
      <dgm:prSet presAssocID="{4C36E460-6EF4-4CD7-805E-CC9B05B00313}" presName="center2" presStyleLbl="fgShp" presStyleIdx="1" presStyleCnt="2"/>
      <dgm:spPr/>
    </dgm:pt>
  </dgm:ptLst>
  <dgm:cxnLst>
    <dgm:cxn modelId="{3F95D104-3193-402B-8E61-7CD91891BC68}" srcId="{4C36E460-6EF4-4CD7-805E-CC9B05B00313}" destId="{5A4B11A9-60D1-4CCF-82C7-5161B5186C6A}" srcOrd="1" destOrd="0" parTransId="{7609E48A-CF0C-4099-A598-D8C7C0624780}" sibTransId="{D4FD6FE2-A792-4D35-AF23-BFEB734ED11F}"/>
    <dgm:cxn modelId="{C17EAE0F-8E20-4FDB-8621-354A08C5EE77}" type="presOf" srcId="{A73EF2B0-E808-4E82-975B-308F70A9C740}" destId="{A2792D5F-E450-4983-8B7A-052A83AC72F2}" srcOrd="0" destOrd="0" presId="urn:microsoft.com/office/officeart/2005/8/layout/cycle4"/>
    <dgm:cxn modelId="{1E8A5614-2EAA-45A8-9C58-393033301D4D}" type="presOf" srcId="{5DC133C6-ED52-4FC2-A017-AB3A6ACB3A33}" destId="{32E0201A-5C98-4359-83F2-67B97681BABE}" srcOrd="0" destOrd="0" presId="urn:microsoft.com/office/officeart/2005/8/layout/cycle4"/>
    <dgm:cxn modelId="{32BB2215-A596-49A1-809D-CE7BAE303E49}" type="presOf" srcId="{5A4B11A9-60D1-4CCF-82C7-5161B5186C6A}" destId="{9FDEAA4C-871F-4209-9E84-81077B531470}" srcOrd="0" destOrd="0" presId="urn:microsoft.com/office/officeart/2005/8/layout/cycle4"/>
    <dgm:cxn modelId="{80B88416-10AB-46A7-98CA-77108A3A4044}" srcId="{4C36E460-6EF4-4CD7-805E-CC9B05B00313}" destId="{4046F909-922D-4B7A-A334-DA6FE6D619F2}" srcOrd="3" destOrd="0" parTransId="{1E426EB7-5707-4D08-B704-ED57EBE865F3}" sibTransId="{32C626EB-F172-4A6C-AC3E-64C780B07512}"/>
    <dgm:cxn modelId="{B783D017-3B5D-4994-861D-7F1D6C31515D}" srcId="{4C36E460-6EF4-4CD7-805E-CC9B05B00313}" destId="{A73EF2B0-E808-4E82-975B-308F70A9C740}" srcOrd="0" destOrd="0" parTransId="{8FC64E29-453C-44B2-8B03-73B02690E30A}" sibTransId="{5EF770A1-8A60-439E-805C-1648EA2607E2}"/>
    <dgm:cxn modelId="{5BB5F123-D418-4934-9015-B09833C4ADAD}" type="presOf" srcId="{5DC133C6-ED52-4FC2-A017-AB3A6ACB3A33}" destId="{74956E3A-B4D0-4D42-860B-A8F200E49EA7}" srcOrd="1" destOrd="0" presId="urn:microsoft.com/office/officeart/2005/8/layout/cycle4"/>
    <dgm:cxn modelId="{468E4064-9B19-4BB7-822C-6B73D7703C12}" type="presOf" srcId="{6803E7FB-6793-4FDD-BAA0-C1454214BB73}" destId="{BB934DA0-7C9D-45A7-9D9E-51D84986DBA0}" srcOrd="0" destOrd="0" presId="urn:microsoft.com/office/officeart/2005/8/layout/cycle4"/>
    <dgm:cxn modelId="{22FF9246-D3E6-4BC4-896A-C5F872B188CD}" srcId="{5A4B11A9-60D1-4CCF-82C7-5161B5186C6A}" destId="{6803E7FB-6793-4FDD-BAA0-C1454214BB73}" srcOrd="0" destOrd="0" parTransId="{7BC7A65B-2B44-4446-B21C-C40442817AA4}" sibTransId="{1B3FA2F4-6BDE-4220-B19D-27D297BD5A3D}"/>
    <dgm:cxn modelId="{44DF9A4F-85EF-4B9D-94EB-CD3335F75EB1}" type="presOf" srcId="{5A0502E6-0BEA-43CD-9EF4-0D1477A481D8}" destId="{6876CC46-EDF2-4414-B4E9-B9DFE767F737}" srcOrd="0" destOrd="0" presId="urn:microsoft.com/office/officeart/2005/8/layout/cycle4"/>
    <dgm:cxn modelId="{F971BD54-5281-45B6-B465-B93CA4EAB82B}" srcId="{4046F909-922D-4B7A-A334-DA6FE6D619F2}" destId="{5A0502E6-0BEA-43CD-9EF4-0D1477A481D8}" srcOrd="0" destOrd="0" parTransId="{180F6EC5-F8DF-453F-80ED-1956EF4C86CF}" sibTransId="{E2BA997D-2D43-4359-912E-377B920E1055}"/>
    <dgm:cxn modelId="{9DC92182-BA8C-46D3-87D0-15A3417B784A}" type="presOf" srcId="{96E20E25-9B84-4AA9-8F12-5F2626E258DB}" destId="{2DFB21D6-62C0-4F1D-82AA-CED0B15293AC}" srcOrd="0" destOrd="0" presId="urn:microsoft.com/office/officeart/2005/8/layout/cycle4"/>
    <dgm:cxn modelId="{DE8581B6-F2F9-4080-A913-CB848BE705DE}" srcId="{A73EF2B0-E808-4E82-975B-308F70A9C740}" destId="{96E20E25-9B84-4AA9-8F12-5F2626E258DB}" srcOrd="0" destOrd="0" parTransId="{618BCD28-6C51-4F30-8398-D6BE357B71AA}" sibTransId="{009E9D70-A7D7-4568-B181-0680E0FB87FA}"/>
    <dgm:cxn modelId="{3C2175B9-C7C2-42BC-A765-A97989881570}" type="presOf" srcId="{5A0502E6-0BEA-43CD-9EF4-0D1477A481D8}" destId="{FAFFA96A-52B5-4456-904A-9DD8ECF85137}" srcOrd="1" destOrd="0" presId="urn:microsoft.com/office/officeart/2005/8/layout/cycle4"/>
    <dgm:cxn modelId="{0B0B75BB-E53A-4C49-AA6B-CAB804D30A6E}" type="presOf" srcId="{4C36E460-6EF4-4CD7-805E-CC9B05B00313}" destId="{F27AB845-E4B6-4996-A46F-7D4E62A84293}" srcOrd="0" destOrd="0" presId="urn:microsoft.com/office/officeart/2005/8/layout/cycle4"/>
    <dgm:cxn modelId="{5211E8BF-8FCC-4CA3-A239-4046E755F796}" type="presOf" srcId="{4046F909-922D-4B7A-A334-DA6FE6D619F2}" destId="{8C3B890E-03CF-4CFE-BAC9-882A2E6C1F6A}" srcOrd="0" destOrd="0" presId="urn:microsoft.com/office/officeart/2005/8/layout/cycle4"/>
    <dgm:cxn modelId="{E932C5C3-A047-421C-8416-6F32446EB8F1}" type="presOf" srcId="{6803E7FB-6793-4FDD-BAA0-C1454214BB73}" destId="{13951BFB-B52D-4F34-8D39-95627A0615D4}" srcOrd="1" destOrd="0" presId="urn:microsoft.com/office/officeart/2005/8/layout/cycle4"/>
    <dgm:cxn modelId="{D75F73CD-DE58-4CFA-BEA8-A60699154048}" type="presOf" srcId="{1DB3769D-7578-41DF-9751-2E0E601912BE}" destId="{B1446BE6-AC49-4AAF-A4BD-09E849DF58E1}" srcOrd="0" destOrd="0" presId="urn:microsoft.com/office/officeart/2005/8/layout/cycle4"/>
    <dgm:cxn modelId="{A54EB9CE-FC07-4B33-8989-BD8F9F4A3AEF}" type="presOf" srcId="{96E20E25-9B84-4AA9-8F12-5F2626E258DB}" destId="{75DCE18E-9429-4078-9D82-92CA3B2705F4}" srcOrd="1" destOrd="0" presId="urn:microsoft.com/office/officeart/2005/8/layout/cycle4"/>
    <dgm:cxn modelId="{6381DCDD-DCAA-4A71-A6E7-73F0AED751AF}" srcId="{1DB3769D-7578-41DF-9751-2E0E601912BE}" destId="{5DC133C6-ED52-4FC2-A017-AB3A6ACB3A33}" srcOrd="0" destOrd="0" parTransId="{9AE552BD-2522-4323-9124-F952FE1ED0FF}" sibTransId="{7FE37FA2-BA52-442A-9C1E-10C155B359D1}"/>
    <dgm:cxn modelId="{55751CFC-5446-4EB3-A110-133F3D170D0A}" srcId="{4C36E460-6EF4-4CD7-805E-CC9B05B00313}" destId="{1DB3769D-7578-41DF-9751-2E0E601912BE}" srcOrd="2" destOrd="0" parTransId="{0AB7FBCF-598C-49AA-ABE6-587D200EEFFB}" sibTransId="{F1C971B0-4DE2-4C68-8835-97A819FF53C1}"/>
    <dgm:cxn modelId="{8FD2372C-4629-4F89-98EA-542082DB14F7}" type="presParOf" srcId="{F27AB845-E4B6-4996-A46F-7D4E62A84293}" destId="{8B40279D-81D6-45AD-891E-CD8F3A260E14}" srcOrd="0" destOrd="0" presId="urn:microsoft.com/office/officeart/2005/8/layout/cycle4"/>
    <dgm:cxn modelId="{DA7E1495-F083-4AEA-AE47-54B9BFD77ABB}" type="presParOf" srcId="{8B40279D-81D6-45AD-891E-CD8F3A260E14}" destId="{5B8A390D-50E0-44F3-BEC8-FBD8B5E2FCD2}" srcOrd="0" destOrd="0" presId="urn:microsoft.com/office/officeart/2005/8/layout/cycle4"/>
    <dgm:cxn modelId="{DD7FA667-E154-4BD5-8E43-0DFEA8E076EA}" type="presParOf" srcId="{5B8A390D-50E0-44F3-BEC8-FBD8B5E2FCD2}" destId="{2DFB21D6-62C0-4F1D-82AA-CED0B15293AC}" srcOrd="0" destOrd="0" presId="urn:microsoft.com/office/officeart/2005/8/layout/cycle4"/>
    <dgm:cxn modelId="{E16BC0B2-6DBC-49C1-8513-2463600DCE65}" type="presParOf" srcId="{5B8A390D-50E0-44F3-BEC8-FBD8B5E2FCD2}" destId="{75DCE18E-9429-4078-9D82-92CA3B2705F4}" srcOrd="1" destOrd="0" presId="urn:microsoft.com/office/officeart/2005/8/layout/cycle4"/>
    <dgm:cxn modelId="{C0B8AB02-4826-43F1-968E-13F7D35C4C79}" type="presParOf" srcId="{8B40279D-81D6-45AD-891E-CD8F3A260E14}" destId="{34E4B233-41E8-4223-9D88-C73219A94D7F}" srcOrd="1" destOrd="0" presId="urn:microsoft.com/office/officeart/2005/8/layout/cycle4"/>
    <dgm:cxn modelId="{88A5AE93-2257-4342-894A-BE9D5B416E6A}" type="presParOf" srcId="{34E4B233-41E8-4223-9D88-C73219A94D7F}" destId="{BB934DA0-7C9D-45A7-9D9E-51D84986DBA0}" srcOrd="0" destOrd="0" presId="urn:microsoft.com/office/officeart/2005/8/layout/cycle4"/>
    <dgm:cxn modelId="{7B95717B-E098-4519-87A3-AD4732FC48BA}" type="presParOf" srcId="{34E4B233-41E8-4223-9D88-C73219A94D7F}" destId="{13951BFB-B52D-4F34-8D39-95627A0615D4}" srcOrd="1" destOrd="0" presId="urn:microsoft.com/office/officeart/2005/8/layout/cycle4"/>
    <dgm:cxn modelId="{4CB86C96-E17C-4B56-82F4-D9FF428B7ECE}" type="presParOf" srcId="{8B40279D-81D6-45AD-891E-CD8F3A260E14}" destId="{F22DBEA4-191C-4AE7-89E8-0D8C4AFBE435}" srcOrd="2" destOrd="0" presId="urn:microsoft.com/office/officeart/2005/8/layout/cycle4"/>
    <dgm:cxn modelId="{343FA26F-F3A0-4B60-83ED-44AC952A4D72}" type="presParOf" srcId="{F22DBEA4-191C-4AE7-89E8-0D8C4AFBE435}" destId="{32E0201A-5C98-4359-83F2-67B97681BABE}" srcOrd="0" destOrd="0" presId="urn:microsoft.com/office/officeart/2005/8/layout/cycle4"/>
    <dgm:cxn modelId="{19582714-82A2-456E-91F6-88650800F810}" type="presParOf" srcId="{F22DBEA4-191C-4AE7-89E8-0D8C4AFBE435}" destId="{74956E3A-B4D0-4D42-860B-A8F200E49EA7}" srcOrd="1" destOrd="0" presId="urn:microsoft.com/office/officeart/2005/8/layout/cycle4"/>
    <dgm:cxn modelId="{CFDE1205-825E-46CC-8DE9-729D3C95E0F9}" type="presParOf" srcId="{8B40279D-81D6-45AD-891E-CD8F3A260E14}" destId="{A64C6274-5DF6-48DA-82C5-0F326DE98DC8}" srcOrd="3" destOrd="0" presId="urn:microsoft.com/office/officeart/2005/8/layout/cycle4"/>
    <dgm:cxn modelId="{6F3D395F-2AE2-4F80-B2F8-87A99A903A86}" type="presParOf" srcId="{A64C6274-5DF6-48DA-82C5-0F326DE98DC8}" destId="{6876CC46-EDF2-4414-B4E9-B9DFE767F737}" srcOrd="0" destOrd="0" presId="urn:microsoft.com/office/officeart/2005/8/layout/cycle4"/>
    <dgm:cxn modelId="{54A560AE-66E7-4004-9750-6934201C24F2}" type="presParOf" srcId="{A64C6274-5DF6-48DA-82C5-0F326DE98DC8}" destId="{FAFFA96A-52B5-4456-904A-9DD8ECF85137}" srcOrd="1" destOrd="0" presId="urn:microsoft.com/office/officeart/2005/8/layout/cycle4"/>
    <dgm:cxn modelId="{BE91F3CD-9612-400D-AD8F-C61572FD9683}" type="presParOf" srcId="{8B40279D-81D6-45AD-891E-CD8F3A260E14}" destId="{36E91E88-3F3C-4F4A-885D-645691691AF4}" srcOrd="4" destOrd="0" presId="urn:microsoft.com/office/officeart/2005/8/layout/cycle4"/>
    <dgm:cxn modelId="{3B54FC29-A25B-4B3B-824A-7B232EB3D02A}" type="presParOf" srcId="{F27AB845-E4B6-4996-A46F-7D4E62A84293}" destId="{7D415868-3E0A-4C8C-BB0F-794D6427093B}" srcOrd="1" destOrd="0" presId="urn:microsoft.com/office/officeart/2005/8/layout/cycle4"/>
    <dgm:cxn modelId="{079616E3-BE82-442A-852C-3B2F1CA879FC}" type="presParOf" srcId="{7D415868-3E0A-4C8C-BB0F-794D6427093B}" destId="{A2792D5F-E450-4983-8B7A-052A83AC72F2}" srcOrd="0" destOrd="0" presId="urn:microsoft.com/office/officeart/2005/8/layout/cycle4"/>
    <dgm:cxn modelId="{3C22F3A5-C1C0-42B4-A25E-DD89A696685F}" type="presParOf" srcId="{7D415868-3E0A-4C8C-BB0F-794D6427093B}" destId="{9FDEAA4C-871F-4209-9E84-81077B531470}" srcOrd="1" destOrd="0" presId="urn:microsoft.com/office/officeart/2005/8/layout/cycle4"/>
    <dgm:cxn modelId="{EA7521D6-39C5-41C4-8064-11F5DD3B7C04}" type="presParOf" srcId="{7D415868-3E0A-4C8C-BB0F-794D6427093B}" destId="{B1446BE6-AC49-4AAF-A4BD-09E849DF58E1}" srcOrd="2" destOrd="0" presId="urn:microsoft.com/office/officeart/2005/8/layout/cycle4"/>
    <dgm:cxn modelId="{A037363F-ADFC-4E2E-A172-0373C01E4D68}" type="presParOf" srcId="{7D415868-3E0A-4C8C-BB0F-794D6427093B}" destId="{8C3B890E-03CF-4CFE-BAC9-882A2E6C1F6A}" srcOrd="3" destOrd="0" presId="urn:microsoft.com/office/officeart/2005/8/layout/cycle4"/>
    <dgm:cxn modelId="{4A19FA95-BF4C-40D7-86B5-887641AA1AAC}" type="presParOf" srcId="{7D415868-3E0A-4C8C-BB0F-794D6427093B}" destId="{C446A3DC-5A09-4D37-9C1C-496B37E66752}" srcOrd="4" destOrd="0" presId="urn:microsoft.com/office/officeart/2005/8/layout/cycle4"/>
    <dgm:cxn modelId="{401CC6A2-DDEF-4D16-A6D2-364B9D14AAA6}" type="presParOf" srcId="{F27AB845-E4B6-4996-A46F-7D4E62A84293}" destId="{BEC169D8-0A6F-49B3-B74B-9E30098322F0}" srcOrd="2" destOrd="0" presId="urn:microsoft.com/office/officeart/2005/8/layout/cycle4"/>
    <dgm:cxn modelId="{7680AAA3-5A8F-49B9-B977-7247EDCF1653}" type="presParOf" srcId="{F27AB845-E4B6-4996-A46F-7D4E62A84293}" destId="{1EBE4EB5-AD4C-4EED-B497-8469A985817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63486F-3A4B-4EC8-B255-3064A0A1DABF}" type="doc">
      <dgm:prSet loTypeId="urn:microsoft.com/office/officeart/2005/8/layout/list1" loCatId="list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CCB690C5-0451-4C19-A048-2437FB8020E1}">
      <dgm:prSet phldrT="[Texto]"/>
      <dgm:spPr/>
      <dgm:t>
        <a:bodyPr/>
        <a:lstStyle/>
        <a:p>
          <a:pPr algn="ctr"/>
          <a:r>
            <a:rPr lang="pt-BR" b="1" dirty="0"/>
            <a:t>Disparo</a:t>
          </a:r>
        </a:p>
      </dgm:t>
    </dgm:pt>
    <dgm:pt modelId="{0CE1F715-C906-4E0D-9846-27DB2AF15BB4}" type="parTrans" cxnId="{D5D4292E-6D48-4107-A73D-D7B3CCA720C1}">
      <dgm:prSet/>
      <dgm:spPr/>
      <dgm:t>
        <a:bodyPr/>
        <a:lstStyle/>
        <a:p>
          <a:endParaRPr lang="pt-BR"/>
        </a:p>
      </dgm:t>
    </dgm:pt>
    <dgm:pt modelId="{9C4ED993-0F3E-488C-B895-558C1F93240C}" type="sibTrans" cxnId="{D5D4292E-6D48-4107-A73D-D7B3CCA720C1}">
      <dgm:prSet/>
      <dgm:spPr/>
      <dgm:t>
        <a:bodyPr/>
        <a:lstStyle/>
        <a:p>
          <a:endParaRPr lang="pt-BR"/>
        </a:p>
      </dgm:t>
    </dgm:pt>
    <dgm:pt modelId="{F0CBBA5D-7AFB-42F5-8BB4-6FFA9C0896C6}">
      <dgm:prSet phldrT="[Texto]"/>
      <dgm:spPr/>
      <dgm:t>
        <a:bodyPr/>
        <a:lstStyle/>
        <a:p>
          <a:pPr algn="ctr"/>
          <a:r>
            <a:rPr lang="pt-BR" b="1" dirty="0"/>
            <a:t>Ciclagem</a:t>
          </a:r>
        </a:p>
      </dgm:t>
    </dgm:pt>
    <dgm:pt modelId="{632BF740-0CB8-45CA-8B9F-BBBB5D6E55BA}" type="parTrans" cxnId="{1CA02155-E1E1-4F05-A721-986822654929}">
      <dgm:prSet/>
      <dgm:spPr/>
      <dgm:t>
        <a:bodyPr/>
        <a:lstStyle/>
        <a:p>
          <a:endParaRPr lang="pt-BR"/>
        </a:p>
      </dgm:t>
    </dgm:pt>
    <dgm:pt modelId="{675ACF0C-4B0E-4F3C-8413-F859292DAF71}" type="sibTrans" cxnId="{1CA02155-E1E1-4F05-A721-986822654929}">
      <dgm:prSet/>
      <dgm:spPr/>
      <dgm:t>
        <a:bodyPr/>
        <a:lstStyle/>
        <a:p>
          <a:endParaRPr lang="pt-BR"/>
        </a:p>
      </dgm:t>
    </dgm:pt>
    <dgm:pt modelId="{231B03B1-3DB4-46E5-86B4-D327BFB87160}">
      <dgm:prSet phldrT="[Texto]"/>
      <dgm:spPr/>
      <dgm:t>
        <a:bodyPr/>
        <a:lstStyle/>
        <a:p>
          <a:pPr algn="ctr"/>
          <a:r>
            <a:rPr lang="pt-BR" b="1" dirty="0"/>
            <a:t>Variável de controle primária</a:t>
          </a:r>
        </a:p>
      </dgm:t>
    </dgm:pt>
    <dgm:pt modelId="{74E0229A-0A48-42F8-B0C2-4180FE0F661D}" type="parTrans" cxnId="{ECCBDEA8-89E7-4FEC-91FA-FE40C5DE3478}">
      <dgm:prSet/>
      <dgm:spPr/>
      <dgm:t>
        <a:bodyPr/>
        <a:lstStyle/>
        <a:p>
          <a:endParaRPr lang="pt-BR"/>
        </a:p>
      </dgm:t>
    </dgm:pt>
    <dgm:pt modelId="{C1D8C6E6-F8DD-4503-88B1-7DD771FB00FC}" type="sibTrans" cxnId="{ECCBDEA8-89E7-4FEC-91FA-FE40C5DE3478}">
      <dgm:prSet/>
      <dgm:spPr/>
      <dgm:t>
        <a:bodyPr/>
        <a:lstStyle/>
        <a:p>
          <a:endParaRPr lang="pt-BR"/>
        </a:p>
      </dgm:t>
    </dgm:pt>
    <dgm:pt modelId="{F9A17C9C-2785-43B7-B0F6-CD7CAA34BABF}">
      <dgm:prSet phldrT="[Texto]"/>
      <dgm:spPr/>
      <dgm:t>
        <a:bodyPr/>
        <a:lstStyle/>
        <a:p>
          <a:pPr algn="l"/>
          <a:r>
            <a:rPr lang="pt-BR" dirty="0"/>
            <a:t>Com Drive: Fluxo ou Pressão</a:t>
          </a:r>
        </a:p>
      </dgm:t>
    </dgm:pt>
    <dgm:pt modelId="{525E5DD8-AE5C-4375-BB92-D6FFB9004D37}" type="parTrans" cxnId="{0C0BE584-A413-4C5C-9D52-A13A4B342C1B}">
      <dgm:prSet/>
      <dgm:spPr/>
      <dgm:t>
        <a:bodyPr/>
        <a:lstStyle/>
        <a:p>
          <a:endParaRPr lang="pt-BR"/>
        </a:p>
      </dgm:t>
    </dgm:pt>
    <dgm:pt modelId="{EEC48ECF-365D-4A40-AC4D-48CC576D06E9}" type="sibTrans" cxnId="{0C0BE584-A413-4C5C-9D52-A13A4B342C1B}">
      <dgm:prSet/>
      <dgm:spPr/>
      <dgm:t>
        <a:bodyPr/>
        <a:lstStyle/>
        <a:p>
          <a:endParaRPr lang="pt-BR"/>
        </a:p>
      </dgm:t>
    </dgm:pt>
    <dgm:pt modelId="{F706B630-608D-4C8B-BB43-1739AE137915}">
      <dgm:prSet phldrT="[Texto]"/>
      <dgm:spPr/>
      <dgm:t>
        <a:bodyPr/>
        <a:lstStyle/>
        <a:p>
          <a:pPr algn="l"/>
          <a:r>
            <a:rPr lang="pt-BR" dirty="0"/>
            <a:t>Sem Drive: Tempo</a:t>
          </a:r>
        </a:p>
      </dgm:t>
    </dgm:pt>
    <dgm:pt modelId="{AD751D8E-2E3C-413C-BB4F-8522A907A679}" type="parTrans" cxnId="{E065432C-6199-4348-BE7D-DC6DCF580079}">
      <dgm:prSet/>
      <dgm:spPr/>
      <dgm:t>
        <a:bodyPr/>
        <a:lstStyle/>
        <a:p>
          <a:endParaRPr lang="pt-BR"/>
        </a:p>
      </dgm:t>
    </dgm:pt>
    <dgm:pt modelId="{DC2FB267-1B91-452E-B5AD-679C911BCE31}" type="sibTrans" cxnId="{E065432C-6199-4348-BE7D-DC6DCF580079}">
      <dgm:prSet/>
      <dgm:spPr/>
      <dgm:t>
        <a:bodyPr/>
        <a:lstStyle/>
        <a:p>
          <a:endParaRPr lang="pt-BR"/>
        </a:p>
      </dgm:t>
    </dgm:pt>
    <dgm:pt modelId="{122ACE0D-8E22-4949-BDE0-375F60543177}">
      <dgm:prSet phldrT="[Texto]"/>
      <dgm:spPr/>
      <dgm:t>
        <a:bodyPr/>
        <a:lstStyle/>
        <a:p>
          <a:pPr algn="l"/>
          <a:r>
            <a:rPr lang="pt-BR" dirty="0"/>
            <a:t>Tempo</a:t>
          </a:r>
        </a:p>
      </dgm:t>
    </dgm:pt>
    <dgm:pt modelId="{E093C9B9-00A0-43E1-9A2B-51042843A004}" type="parTrans" cxnId="{905D0992-34E5-44AE-BB99-A29172D828B5}">
      <dgm:prSet/>
      <dgm:spPr/>
      <dgm:t>
        <a:bodyPr/>
        <a:lstStyle/>
        <a:p>
          <a:endParaRPr lang="pt-BR"/>
        </a:p>
      </dgm:t>
    </dgm:pt>
    <dgm:pt modelId="{A1288608-9F7B-4AB1-8BE6-5199C76582A5}" type="sibTrans" cxnId="{905D0992-34E5-44AE-BB99-A29172D828B5}">
      <dgm:prSet/>
      <dgm:spPr/>
      <dgm:t>
        <a:bodyPr/>
        <a:lstStyle/>
        <a:p>
          <a:endParaRPr lang="pt-BR"/>
        </a:p>
      </dgm:t>
    </dgm:pt>
    <dgm:pt modelId="{C0D462FE-C6DF-4947-9468-9A0B398D06E7}">
      <dgm:prSet phldrT="[Texto]"/>
      <dgm:spPr/>
      <dgm:t>
        <a:bodyPr/>
        <a:lstStyle/>
        <a:p>
          <a:pPr algn="just"/>
          <a:r>
            <a:rPr lang="pt-BR" dirty="0"/>
            <a:t>Pressão</a:t>
          </a:r>
        </a:p>
      </dgm:t>
    </dgm:pt>
    <dgm:pt modelId="{543BFB2E-16E2-4191-B8EA-96CCFDB976A3}" type="parTrans" cxnId="{D117C34A-2DFB-4873-AB07-EAE8CEF61F15}">
      <dgm:prSet/>
      <dgm:spPr/>
      <dgm:t>
        <a:bodyPr/>
        <a:lstStyle/>
        <a:p>
          <a:endParaRPr lang="pt-BR"/>
        </a:p>
      </dgm:t>
    </dgm:pt>
    <dgm:pt modelId="{E2118E8D-F5A6-4F3C-B23A-3351FE420B65}" type="sibTrans" cxnId="{D117C34A-2DFB-4873-AB07-EAE8CEF61F15}">
      <dgm:prSet/>
      <dgm:spPr/>
      <dgm:t>
        <a:bodyPr/>
        <a:lstStyle/>
        <a:p>
          <a:endParaRPr lang="pt-BR"/>
        </a:p>
      </dgm:t>
    </dgm:pt>
    <dgm:pt modelId="{9B13EA4D-7A47-4FED-8C4C-892D0B240D79}">
      <dgm:prSet phldrT="[Texto]"/>
      <dgm:spPr/>
      <dgm:t>
        <a:bodyPr/>
        <a:lstStyle/>
        <a:p>
          <a:pPr algn="l"/>
          <a:endParaRPr lang="pt-BR" dirty="0"/>
        </a:p>
      </dgm:t>
    </dgm:pt>
    <dgm:pt modelId="{70DDCEC8-35CD-485F-85F4-268BC5E6B5EB}" type="parTrans" cxnId="{898BD70F-5DF6-442E-ADAE-49016838CB65}">
      <dgm:prSet/>
      <dgm:spPr/>
      <dgm:t>
        <a:bodyPr/>
        <a:lstStyle/>
        <a:p>
          <a:endParaRPr lang="pt-BR"/>
        </a:p>
      </dgm:t>
    </dgm:pt>
    <dgm:pt modelId="{E42CC9AB-C8F4-4A7A-A50E-C9A49C8DD8C7}" type="sibTrans" cxnId="{898BD70F-5DF6-442E-ADAE-49016838CB65}">
      <dgm:prSet/>
      <dgm:spPr/>
      <dgm:t>
        <a:bodyPr/>
        <a:lstStyle/>
        <a:p>
          <a:endParaRPr lang="pt-BR"/>
        </a:p>
      </dgm:t>
    </dgm:pt>
    <dgm:pt modelId="{113EAB3E-0267-4D2E-AB25-25D8E8741FD0}" type="pres">
      <dgm:prSet presAssocID="{AA63486F-3A4B-4EC8-B255-3064A0A1DABF}" presName="linear" presStyleCnt="0">
        <dgm:presLayoutVars>
          <dgm:dir/>
          <dgm:animLvl val="lvl"/>
          <dgm:resizeHandles val="exact"/>
        </dgm:presLayoutVars>
      </dgm:prSet>
      <dgm:spPr/>
    </dgm:pt>
    <dgm:pt modelId="{7379A6DA-830A-434F-BC1D-F2E0E02F8BF2}" type="pres">
      <dgm:prSet presAssocID="{CCB690C5-0451-4C19-A048-2437FB8020E1}" presName="parentLin" presStyleCnt="0"/>
      <dgm:spPr/>
    </dgm:pt>
    <dgm:pt modelId="{775379DE-75C3-4793-B54A-E7F6D9840873}" type="pres">
      <dgm:prSet presAssocID="{CCB690C5-0451-4C19-A048-2437FB8020E1}" presName="parentLeftMargin" presStyleLbl="node1" presStyleIdx="0" presStyleCnt="3"/>
      <dgm:spPr/>
    </dgm:pt>
    <dgm:pt modelId="{C23A2F41-B502-4BF9-BC7C-1A541D78D8A8}" type="pres">
      <dgm:prSet presAssocID="{CCB690C5-0451-4C19-A048-2437FB8020E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5EC58E-276A-4CD0-8C06-7DF3C1257029}" type="pres">
      <dgm:prSet presAssocID="{CCB690C5-0451-4C19-A048-2437FB8020E1}" presName="negativeSpace" presStyleCnt="0"/>
      <dgm:spPr/>
    </dgm:pt>
    <dgm:pt modelId="{157FE529-5751-4911-9735-A54F02FD9413}" type="pres">
      <dgm:prSet presAssocID="{CCB690C5-0451-4C19-A048-2437FB8020E1}" presName="childText" presStyleLbl="conFgAcc1" presStyleIdx="0" presStyleCnt="3">
        <dgm:presLayoutVars>
          <dgm:bulletEnabled val="1"/>
        </dgm:presLayoutVars>
      </dgm:prSet>
      <dgm:spPr/>
    </dgm:pt>
    <dgm:pt modelId="{CEE985B9-CA91-4783-914E-7AA7F2BFBA60}" type="pres">
      <dgm:prSet presAssocID="{9C4ED993-0F3E-488C-B895-558C1F93240C}" presName="spaceBetweenRectangles" presStyleCnt="0"/>
      <dgm:spPr/>
    </dgm:pt>
    <dgm:pt modelId="{FC97F939-D5BC-444B-8B47-37CC469683E3}" type="pres">
      <dgm:prSet presAssocID="{F0CBBA5D-7AFB-42F5-8BB4-6FFA9C0896C6}" presName="parentLin" presStyleCnt="0"/>
      <dgm:spPr/>
    </dgm:pt>
    <dgm:pt modelId="{665B5BD9-2A80-499F-AAE1-F5D35CA86330}" type="pres">
      <dgm:prSet presAssocID="{F0CBBA5D-7AFB-42F5-8BB4-6FFA9C0896C6}" presName="parentLeftMargin" presStyleLbl="node1" presStyleIdx="0" presStyleCnt="3"/>
      <dgm:spPr/>
    </dgm:pt>
    <dgm:pt modelId="{3D900FEB-FDC8-4EAB-AD67-FFAB7096C23B}" type="pres">
      <dgm:prSet presAssocID="{F0CBBA5D-7AFB-42F5-8BB4-6FFA9C0896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347B05-1A97-4D42-A319-51A0F744EEAE}" type="pres">
      <dgm:prSet presAssocID="{F0CBBA5D-7AFB-42F5-8BB4-6FFA9C0896C6}" presName="negativeSpace" presStyleCnt="0"/>
      <dgm:spPr/>
    </dgm:pt>
    <dgm:pt modelId="{ED848270-FB0E-4F1D-9DEC-A69B3683C6CC}" type="pres">
      <dgm:prSet presAssocID="{F0CBBA5D-7AFB-42F5-8BB4-6FFA9C0896C6}" presName="childText" presStyleLbl="conFgAcc1" presStyleIdx="1" presStyleCnt="3">
        <dgm:presLayoutVars>
          <dgm:bulletEnabled val="1"/>
        </dgm:presLayoutVars>
      </dgm:prSet>
      <dgm:spPr/>
    </dgm:pt>
    <dgm:pt modelId="{29F25BC2-970F-4B83-B5E8-5D86B5BE2305}" type="pres">
      <dgm:prSet presAssocID="{675ACF0C-4B0E-4F3C-8413-F859292DAF71}" presName="spaceBetweenRectangles" presStyleCnt="0"/>
      <dgm:spPr/>
    </dgm:pt>
    <dgm:pt modelId="{5E925FD4-F94B-41A5-BA79-55EF87C4FD63}" type="pres">
      <dgm:prSet presAssocID="{231B03B1-3DB4-46E5-86B4-D327BFB87160}" presName="parentLin" presStyleCnt="0"/>
      <dgm:spPr/>
    </dgm:pt>
    <dgm:pt modelId="{772147B9-61E3-4C67-840C-84C1E3EE6E98}" type="pres">
      <dgm:prSet presAssocID="{231B03B1-3DB4-46E5-86B4-D327BFB87160}" presName="parentLeftMargin" presStyleLbl="node1" presStyleIdx="1" presStyleCnt="3"/>
      <dgm:spPr/>
    </dgm:pt>
    <dgm:pt modelId="{E552E309-3BCC-4A7B-B43A-FD83BF2337F0}" type="pres">
      <dgm:prSet presAssocID="{231B03B1-3DB4-46E5-86B4-D327BFB8716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05279F-8B72-4AE6-8498-CA931412F3BE}" type="pres">
      <dgm:prSet presAssocID="{231B03B1-3DB4-46E5-86B4-D327BFB87160}" presName="negativeSpace" presStyleCnt="0"/>
      <dgm:spPr/>
    </dgm:pt>
    <dgm:pt modelId="{F65494AA-8C85-46F5-B051-7627D584A09A}" type="pres">
      <dgm:prSet presAssocID="{231B03B1-3DB4-46E5-86B4-D327BFB8716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8BD70F-5DF6-442E-ADAE-49016838CB65}" srcId="{CCB690C5-0451-4C19-A048-2437FB8020E1}" destId="{9B13EA4D-7A47-4FED-8C4C-892D0B240D79}" srcOrd="1" destOrd="0" parTransId="{70DDCEC8-35CD-485F-85F4-268BC5E6B5EB}" sibTransId="{E42CC9AB-C8F4-4A7A-A50E-C9A49C8DD8C7}"/>
    <dgm:cxn modelId="{E065432C-6199-4348-BE7D-DC6DCF580079}" srcId="{CCB690C5-0451-4C19-A048-2437FB8020E1}" destId="{F706B630-608D-4C8B-BB43-1739AE137915}" srcOrd="2" destOrd="0" parTransId="{AD751D8E-2E3C-413C-BB4F-8522A907A679}" sibTransId="{DC2FB267-1B91-452E-B5AD-679C911BCE31}"/>
    <dgm:cxn modelId="{D5D4292E-6D48-4107-A73D-D7B3CCA720C1}" srcId="{AA63486F-3A4B-4EC8-B255-3064A0A1DABF}" destId="{CCB690C5-0451-4C19-A048-2437FB8020E1}" srcOrd="0" destOrd="0" parTransId="{0CE1F715-C906-4E0D-9846-27DB2AF15BB4}" sibTransId="{9C4ED993-0F3E-488C-B895-558C1F93240C}"/>
    <dgm:cxn modelId="{A629AD31-94E2-48EC-9EE9-E0B6600A8116}" type="presOf" srcId="{F0CBBA5D-7AFB-42F5-8BB4-6FFA9C0896C6}" destId="{665B5BD9-2A80-499F-AAE1-F5D35CA86330}" srcOrd="0" destOrd="0" presId="urn:microsoft.com/office/officeart/2005/8/layout/list1"/>
    <dgm:cxn modelId="{E3CCD342-F85E-4376-B8F2-97E795B2EAE4}" type="presOf" srcId="{F706B630-608D-4C8B-BB43-1739AE137915}" destId="{157FE529-5751-4911-9735-A54F02FD9413}" srcOrd="0" destOrd="2" presId="urn:microsoft.com/office/officeart/2005/8/layout/list1"/>
    <dgm:cxn modelId="{4AA9EA62-DC35-484E-823E-8F5A05B1F7C3}" type="presOf" srcId="{CCB690C5-0451-4C19-A048-2437FB8020E1}" destId="{775379DE-75C3-4793-B54A-E7F6D9840873}" srcOrd="0" destOrd="0" presId="urn:microsoft.com/office/officeart/2005/8/layout/list1"/>
    <dgm:cxn modelId="{D117C34A-2DFB-4873-AB07-EAE8CEF61F15}" srcId="{231B03B1-3DB4-46E5-86B4-D327BFB87160}" destId="{C0D462FE-C6DF-4947-9468-9A0B398D06E7}" srcOrd="0" destOrd="0" parTransId="{543BFB2E-16E2-4191-B8EA-96CCFDB976A3}" sibTransId="{E2118E8D-F5A6-4F3C-B23A-3351FE420B65}"/>
    <dgm:cxn modelId="{AE96FD4B-95A5-48C6-BAC4-0FCB6D349F01}" type="presOf" srcId="{AA63486F-3A4B-4EC8-B255-3064A0A1DABF}" destId="{113EAB3E-0267-4D2E-AB25-25D8E8741FD0}" srcOrd="0" destOrd="0" presId="urn:microsoft.com/office/officeart/2005/8/layout/list1"/>
    <dgm:cxn modelId="{5FEDAD6C-CDA6-4BB4-9997-D1CC2AC9B462}" type="presOf" srcId="{F0CBBA5D-7AFB-42F5-8BB4-6FFA9C0896C6}" destId="{3D900FEB-FDC8-4EAB-AD67-FFAB7096C23B}" srcOrd="1" destOrd="0" presId="urn:microsoft.com/office/officeart/2005/8/layout/list1"/>
    <dgm:cxn modelId="{6D764574-EFA5-41F1-8B32-8630C306B8A5}" type="presOf" srcId="{C0D462FE-C6DF-4947-9468-9A0B398D06E7}" destId="{F65494AA-8C85-46F5-B051-7627D584A09A}" srcOrd="0" destOrd="0" presId="urn:microsoft.com/office/officeart/2005/8/layout/list1"/>
    <dgm:cxn modelId="{1CA02155-E1E1-4F05-A721-986822654929}" srcId="{AA63486F-3A4B-4EC8-B255-3064A0A1DABF}" destId="{F0CBBA5D-7AFB-42F5-8BB4-6FFA9C0896C6}" srcOrd="1" destOrd="0" parTransId="{632BF740-0CB8-45CA-8B9F-BBBB5D6E55BA}" sibTransId="{675ACF0C-4B0E-4F3C-8413-F859292DAF71}"/>
    <dgm:cxn modelId="{3BDF087A-FAC3-4CE3-979E-7F8853187916}" type="presOf" srcId="{122ACE0D-8E22-4949-BDE0-375F60543177}" destId="{ED848270-FB0E-4F1D-9DEC-A69B3683C6CC}" srcOrd="0" destOrd="0" presId="urn:microsoft.com/office/officeart/2005/8/layout/list1"/>
    <dgm:cxn modelId="{EEFA517B-FFBC-4CE0-880D-8B643A6007AE}" type="presOf" srcId="{9B13EA4D-7A47-4FED-8C4C-892D0B240D79}" destId="{157FE529-5751-4911-9735-A54F02FD9413}" srcOrd="0" destOrd="1" presId="urn:microsoft.com/office/officeart/2005/8/layout/list1"/>
    <dgm:cxn modelId="{0C0BE584-A413-4C5C-9D52-A13A4B342C1B}" srcId="{CCB690C5-0451-4C19-A048-2437FB8020E1}" destId="{F9A17C9C-2785-43B7-B0F6-CD7CAA34BABF}" srcOrd="0" destOrd="0" parTransId="{525E5DD8-AE5C-4375-BB92-D6FFB9004D37}" sibTransId="{EEC48ECF-365D-4A40-AC4D-48CC576D06E9}"/>
    <dgm:cxn modelId="{120C1C8A-DEE9-46DA-A04A-416635CC36FD}" type="presOf" srcId="{231B03B1-3DB4-46E5-86B4-D327BFB87160}" destId="{772147B9-61E3-4C67-840C-84C1E3EE6E98}" srcOrd="0" destOrd="0" presId="urn:microsoft.com/office/officeart/2005/8/layout/list1"/>
    <dgm:cxn modelId="{905D0992-34E5-44AE-BB99-A29172D828B5}" srcId="{F0CBBA5D-7AFB-42F5-8BB4-6FFA9C0896C6}" destId="{122ACE0D-8E22-4949-BDE0-375F60543177}" srcOrd="0" destOrd="0" parTransId="{E093C9B9-00A0-43E1-9A2B-51042843A004}" sibTransId="{A1288608-9F7B-4AB1-8BE6-5199C76582A5}"/>
    <dgm:cxn modelId="{2717CBA2-AF3B-4A99-8F79-1C5836783E93}" type="presOf" srcId="{231B03B1-3DB4-46E5-86B4-D327BFB87160}" destId="{E552E309-3BCC-4A7B-B43A-FD83BF2337F0}" srcOrd="1" destOrd="0" presId="urn:microsoft.com/office/officeart/2005/8/layout/list1"/>
    <dgm:cxn modelId="{ECCBDEA8-89E7-4FEC-91FA-FE40C5DE3478}" srcId="{AA63486F-3A4B-4EC8-B255-3064A0A1DABF}" destId="{231B03B1-3DB4-46E5-86B4-D327BFB87160}" srcOrd="2" destOrd="0" parTransId="{74E0229A-0A48-42F8-B0C2-4180FE0F661D}" sibTransId="{C1D8C6E6-F8DD-4503-88B1-7DD771FB00FC}"/>
    <dgm:cxn modelId="{0F73CCF2-999C-463A-9878-BA945DC3665D}" type="presOf" srcId="{F9A17C9C-2785-43B7-B0F6-CD7CAA34BABF}" destId="{157FE529-5751-4911-9735-A54F02FD9413}" srcOrd="0" destOrd="0" presId="urn:microsoft.com/office/officeart/2005/8/layout/list1"/>
    <dgm:cxn modelId="{A073B4F9-74BF-49D3-86AF-5B20890BDDB1}" type="presOf" srcId="{CCB690C5-0451-4C19-A048-2437FB8020E1}" destId="{C23A2F41-B502-4BF9-BC7C-1A541D78D8A8}" srcOrd="1" destOrd="0" presId="urn:microsoft.com/office/officeart/2005/8/layout/list1"/>
    <dgm:cxn modelId="{04B0D640-39ED-47A0-978B-DF02C56F18C6}" type="presParOf" srcId="{113EAB3E-0267-4D2E-AB25-25D8E8741FD0}" destId="{7379A6DA-830A-434F-BC1D-F2E0E02F8BF2}" srcOrd="0" destOrd="0" presId="urn:microsoft.com/office/officeart/2005/8/layout/list1"/>
    <dgm:cxn modelId="{1EBC59E9-9A5A-4512-9327-A5A6743F4619}" type="presParOf" srcId="{7379A6DA-830A-434F-BC1D-F2E0E02F8BF2}" destId="{775379DE-75C3-4793-B54A-E7F6D9840873}" srcOrd="0" destOrd="0" presId="urn:microsoft.com/office/officeart/2005/8/layout/list1"/>
    <dgm:cxn modelId="{81A029A8-5D10-4269-B7F0-2B0657BA08ED}" type="presParOf" srcId="{7379A6DA-830A-434F-BC1D-F2E0E02F8BF2}" destId="{C23A2F41-B502-4BF9-BC7C-1A541D78D8A8}" srcOrd="1" destOrd="0" presId="urn:microsoft.com/office/officeart/2005/8/layout/list1"/>
    <dgm:cxn modelId="{EA35DB33-5C10-4916-BB03-15C94B455241}" type="presParOf" srcId="{113EAB3E-0267-4D2E-AB25-25D8E8741FD0}" destId="{D05EC58E-276A-4CD0-8C06-7DF3C1257029}" srcOrd="1" destOrd="0" presId="urn:microsoft.com/office/officeart/2005/8/layout/list1"/>
    <dgm:cxn modelId="{6333AABA-C5B1-4665-A10A-6762566FE928}" type="presParOf" srcId="{113EAB3E-0267-4D2E-AB25-25D8E8741FD0}" destId="{157FE529-5751-4911-9735-A54F02FD9413}" srcOrd="2" destOrd="0" presId="urn:microsoft.com/office/officeart/2005/8/layout/list1"/>
    <dgm:cxn modelId="{013E0B12-FFE7-43C3-A45C-6E3C1BB1A76D}" type="presParOf" srcId="{113EAB3E-0267-4D2E-AB25-25D8E8741FD0}" destId="{CEE985B9-CA91-4783-914E-7AA7F2BFBA60}" srcOrd="3" destOrd="0" presId="urn:microsoft.com/office/officeart/2005/8/layout/list1"/>
    <dgm:cxn modelId="{F06D5682-12FB-4820-B650-647AF5C1B0B5}" type="presParOf" srcId="{113EAB3E-0267-4D2E-AB25-25D8E8741FD0}" destId="{FC97F939-D5BC-444B-8B47-37CC469683E3}" srcOrd="4" destOrd="0" presId="urn:microsoft.com/office/officeart/2005/8/layout/list1"/>
    <dgm:cxn modelId="{2769D27B-6315-4522-8323-5DD2D4CD623F}" type="presParOf" srcId="{FC97F939-D5BC-444B-8B47-37CC469683E3}" destId="{665B5BD9-2A80-499F-AAE1-F5D35CA86330}" srcOrd="0" destOrd="0" presId="urn:microsoft.com/office/officeart/2005/8/layout/list1"/>
    <dgm:cxn modelId="{779C27FD-72EF-49F0-BBA0-5143E0CB1BED}" type="presParOf" srcId="{FC97F939-D5BC-444B-8B47-37CC469683E3}" destId="{3D900FEB-FDC8-4EAB-AD67-FFAB7096C23B}" srcOrd="1" destOrd="0" presId="urn:microsoft.com/office/officeart/2005/8/layout/list1"/>
    <dgm:cxn modelId="{85D2C02A-B7A3-4FE6-BE78-A72C679A65BA}" type="presParOf" srcId="{113EAB3E-0267-4D2E-AB25-25D8E8741FD0}" destId="{8E347B05-1A97-4D42-A319-51A0F744EEAE}" srcOrd="5" destOrd="0" presId="urn:microsoft.com/office/officeart/2005/8/layout/list1"/>
    <dgm:cxn modelId="{F9D3E93E-468D-421F-81C7-1D39B392D582}" type="presParOf" srcId="{113EAB3E-0267-4D2E-AB25-25D8E8741FD0}" destId="{ED848270-FB0E-4F1D-9DEC-A69B3683C6CC}" srcOrd="6" destOrd="0" presId="urn:microsoft.com/office/officeart/2005/8/layout/list1"/>
    <dgm:cxn modelId="{D0E0BF39-9548-436D-B0B9-FA3076475552}" type="presParOf" srcId="{113EAB3E-0267-4D2E-AB25-25D8E8741FD0}" destId="{29F25BC2-970F-4B83-B5E8-5D86B5BE2305}" srcOrd="7" destOrd="0" presId="urn:microsoft.com/office/officeart/2005/8/layout/list1"/>
    <dgm:cxn modelId="{9B40313C-1FC7-4512-BEC5-ACD03B11AD2B}" type="presParOf" srcId="{113EAB3E-0267-4D2E-AB25-25D8E8741FD0}" destId="{5E925FD4-F94B-41A5-BA79-55EF87C4FD63}" srcOrd="8" destOrd="0" presId="urn:microsoft.com/office/officeart/2005/8/layout/list1"/>
    <dgm:cxn modelId="{0FD52D7E-9D2E-41BE-8C40-7434F1E629C3}" type="presParOf" srcId="{5E925FD4-F94B-41A5-BA79-55EF87C4FD63}" destId="{772147B9-61E3-4C67-840C-84C1E3EE6E98}" srcOrd="0" destOrd="0" presId="urn:microsoft.com/office/officeart/2005/8/layout/list1"/>
    <dgm:cxn modelId="{1B2AB5F8-131A-4AE3-A0C2-4F916E3D5E4E}" type="presParOf" srcId="{5E925FD4-F94B-41A5-BA79-55EF87C4FD63}" destId="{E552E309-3BCC-4A7B-B43A-FD83BF2337F0}" srcOrd="1" destOrd="0" presId="urn:microsoft.com/office/officeart/2005/8/layout/list1"/>
    <dgm:cxn modelId="{C723E56F-2B16-4DCF-B3DA-DBCFD37A476D}" type="presParOf" srcId="{113EAB3E-0267-4D2E-AB25-25D8E8741FD0}" destId="{D505279F-8B72-4AE6-8498-CA931412F3BE}" srcOrd="9" destOrd="0" presId="urn:microsoft.com/office/officeart/2005/8/layout/list1"/>
    <dgm:cxn modelId="{F087D7CA-2E42-46BA-91C6-F5A9C0E29077}" type="presParOf" srcId="{113EAB3E-0267-4D2E-AB25-25D8E8741FD0}" destId="{F65494AA-8C85-46F5-B051-7627D584A0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63486F-3A4B-4EC8-B255-3064A0A1DABF}" type="doc">
      <dgm:prSet loTypeId="urn:microsoft.com/office/officeart/2005/8/layout/list1" loCatId="list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CCB690C5-0451-4C19-A048-2437FB8020E1}">
      <dgm:prSet phldrT="[Texto]"/>
      <dgm:spPr/>
      <dgm:t>
        <a:bodyPr/>
        <a:lstStyle/>
        <a:p>
          <a:pPr algn="ctr"/>
          <a:r>
            <a:rPr lang="pt-BR" b="1" dirty="0"/>
            <a:t>Disparo</a:t>
          </a:r>
        </a:p>
      </dgm:t>
    </dgm:pt>
    <dgm:pt modelId="{0CE1F715-C906-4E0D-9846-27DB2AF15BB4}" type="parTrans" cxnId="{D5D4292E-6D48-4107-A73D-D7B3CCA720C1}">
      <dgm:prSet/>
      <dgm:spPr/>
      <dgm:t>
        <a:bodyPr/>
        <a:lstStyle/>
        <a:p>
          <a:endParaRPr lang="pt-BR"/>
        </a:p>
      </dgm:t>
    </dgm:pt>
    <dgm:pt modelId="{9C4ED993-0F3E-488C-B895-558C1F93240C}" type="sibTrans" cxnId="{D5D4292E-6D48-4107-A73D-D7B3CCA720C1}">
      <dgm:prSet/>
      <dgm:spPr/>
      <dgm:t>
        <a:bodyPr/>
        <a:lstStyle/>
        <a:p>
          <a:endParaRPr lang="pt-BR"/>
        </a:p>
      </dgm:t>
    </dgm:pt>
    <dgm:pt modelId="{F0CBBA5D-7AFB-42F5-8BB4-6FFA9C0896C6}">
      <dgm:prSet phldrT="[Texto]"/>
      <dgm:spPr/>
      <dgm:t>
        <a:bodyPr/>
        <a:lstStyle/>
        <a:p>
          <a:pPr algn="ctr"/>
          <a:r>
            <a:rPr lang="pt-BR" b="1" dirty="0"/>
            <a:t>Ciclagem</a:t>
          </a:r>
        </a:p>
      </dgm:t>
    </dgm:pt>
    <dgm:pt modelId="{632BF740-0CB8-45CA-8B9F-BBBB5D6E55BA}" type="parTrans" cxnId="{1CA02155-E1E1-4F05-A721-986822654929}">
      <dgm:prSet/>
      <dgm:spPr/>
      <dgm:t>
        <a:bodyPr/>
        <a:lstStyle/>
        <a:p>
          <a:endParaRPr lang="pt-BR"/>
        </a:p>
      </dgm:t>
    </dgm:pt>
    <dgm:pt modelId="{675ACF0C-4B0E-4F3C-8413-F859292DAF71}" type="sibTrans" cxnId="{1CA02155-E1E1-4F05-A721-986822654929}">
      <dgm:prSet/>
      <dgm:spPr/>
      <dgm:t>
        <a:bodyPr/>
        <a:lstStyle/>
        <a:p>
          <a:endParaRPr lang="pt-BR"/>
        </a:p>
      </dgm:t>
    </dgm:pt>
    <dgm:pt modelId="{231B03B1-3DB4-46E5-86B4-D327BFB87160}">
      <dgm:prSet phldrT="[Texto]"/>
      <dgm:spPr/>
      <dgm:t>
        <a:bodyPr/>
        <a:lstStyle/>
        <a:p>
          <a:pPr algn="ctr"/>
          <a:r>
            <a:rPr lang="pt-BR" b="1" dirty="0"/>
            <a:t>Variável de controle primária</a:t>
          </a:r>
        </a:p>
      </dgm:t>
    </dgm:pt>
    <dgm:pt modelId="{74E0229A-0A48-42F8-B0C2-4180FE0F661D}" type="parTrans" cxnId="{ECCBDEA8-89E7-4FEC-91FA-FE40C5DE3478}">
      <dgm:prSet/>
      <dgm:spPr/>
      <dgm:t>
        <a:bodyPr/>
        <a:lstStyle/>
        <a:p>
          <a:endParaRPr lang="pt-BR"/>
        </a:p>
      </dgm:t>
    </dgm:pt>
    <dgm:pt modelId="{C1D8C6E6-F8DD-4503-88B1-7DD771FB00FC}" type="sibTrans" cxnId="{ECCBDEA8-89E7-4FEC-91FA-FE40C5DE3478}">
      <dgm:prSet/>
      <dgm:spPr/>
      <dgm:t>
        <a:bodyPr/>
        <a:lstStyle/>
        <a:p>
          <a:endParaRPr lang="pt-BR"/>
        </a:p>
      </dgm:t>
    </dgm:pt>
    <dgm:pt modelId="{F9A17C9C-2785-43B7-B0F6-CD7CAA34BABF}">
      <dgm:prSet phldrT="[Texto]"/>
      <dgm:spPr/>
      <dgm:t>
        <a:bodyPr/>
        <a:lstStyle/>
        <a:p>
          <a:pPr algn="l"/>
          <a:r>
            <a:rPr lang="pt-BR" dirty="0"/>
            <a:t>Com Drive: Fluxo ou Pressão</a:t>
          </a:r>
        </a:p>
      </dgm:t>
    </dgm:pt>
    <dgm:pt modelId="{525E5DD8-AE5C-4375-BB92-D6FFB9004D37}" type="parTrans" cxnId="{0C0BE584-A413-4C5C-9D52-A13A4B342C1B}">
      <dgm:prSet/>
      <dgm:spPr/>
      <dgm:t>
        <a:bodyPr/>
        <a:lstStyle/>
        <a:p>
          <a:endParaRPr lang="pt-BR"/>
        </a:p>
      </dgm:t>
    </dgm:pt>
    <dgm:pt modelId="{EEC48ECF-365D-4A40-AC4D-48CC576D06E9}" type="sibTrans" cxnId="{0C0BE584-A413-4C5C-9D52-A13A4B342C1B}">
      <dgm:prSet/>
      <dgm:spPr/>
      <dgm:t>
        <a:bodyPr/>
        <a:lstStyle/>
        <a:p>
          <a:endParaRPr lang="pt-BR"/>
        </a:p>
      </dgm:t>
    </dgm:pt>
    <dgm:pt modelId="{F706B630-608D-4C8B-BB43-1739AE137915}">
      <dgm:prSet phldrT="[Texto]"/>
      <dgm:spPr/>
      <dgm:t>
        <a:bodyPr/>
        <a:lstStyle/>
        <a:p>
          <a:pPr algn="l"/>
          <a:r>
            <a:rPr lang="pt-BR" dirty="0"/>
            <a:t>Sem Drive: Tempo</a:t>
          </a:r>
        </a:p>
      </dgm:t>
    </dgm:pt>
    <dgm:pt modelId="{AD751D8E-2E3C-413C-BB4F-8522A907A679}" type="parTrans" cxnId="{E065432C-6199-4348-BE7D-DC6DCF580079}">
      <dgm:prSet/>
      <dgm:spPr/>
      <dgm:t>
        <a:bodyPr/>
        <a:lstStyle/>
        <a:p>
          <a:endParaRPr lang="pt-BR"/>
        </a:p>
      </dgm:t>
    </dgm:pt>
    <dgm:pt modelId="{DC2FB267-1B91-452E-B5AD-679C911BCE31}" type="sibTrans" cxnId="{E065432C-6199-4348-BE7D-DC6DCF580079}">
      <dgm:prSet/>
      <dgm:spPr/>
      <dgm:t>
        <a:bodyPr/>
        <a:lstStyle/>
        <a:p>
          <a:endParaRPr lang="pt-BR"/>
        </a:p>
      </dgm:t>
    </dgm:pt>
    <dgm:pt modelId="{122ACE0D-8E22-4949-BDE0-375F60543177}">
      <dgm:prSet phldrT="[Texto]"/>
      <dgm:spPr/>
      <dgm:t>
        <a:bodyPr/>
        <a:lstStyle/>
        <a:p>
          <a:pPr algn="l"/>
          <a:r>
            <a:rPr lang="pt-BR" dirty="0"/>
            <a:t>Volume</a:t>
          </a:r>
        </a:p>
      </dgm:t>
    </dgm:pt>
    <dgm:pt modelId="{E093C9B9-00A0-43E1-9A2B-51042843A004}" type="parTrans" cxnId="{905D0992-34E5-44AE-BB99-A29172D828B5}">
      <dgm:prSet/>
      <dgm:spPr/>
      <dgm:t>
        <a:bodyPr/>
        <a:lstStyle/>
        <a:p>
          <a:endParaRPr lang="pt-BR"/>
        </a:p>
      </dgm:t>
    </dgm:pt>
    <dgm:pt modelId="{A1288608-9F7B-4AB1-8BE6-5199C76582A5}" type="sibTrans" cxnId="{905D0992-34E5-44AE-BB99-A29172D828B5}">
      <dgm:prSet/>
      <dgm:spPr/>
      <dgm:t>
        <a:bodyPr/>
        <a:lstStyle/>
        <a:p>
          <a:endParaRPr lang="pt-BR"/>
        </a:p>
      </dgm:t>
    </dgm:pt>
    <dgm:pt modelId="{C0D462FE-C6DF-4947-9468-9A0B398D06E7}">
      <dgm:prSet phldrT="[Texto]"/>
      <dgm:spPr/>
      <dgm:t>
        <a:bodyPr/>
        <a:lstStyle/>
        <a:p>
          <a:pPr algn="just"/>
          <a:r>
            <a:rPr lang="pt-BR" dirty="0"/>
            <a:t>Volume</a:t>
          </a:r>
        </a:p>
      </dgm:t>
    </dgm:pt>
    <dgm:pt modelId="{543BFB2E-16E2-4191-B8EA-96CCFDB976A3}" type="parTrans" cxnId="{D117C34A-2DFB-4873-AB07-EAE8CEF61F15}">
      <dgm:prSet/>
      <dgm:spPr/>
      <dgm:t>
        <a:bodyPr/>
        <a:lstStyle/>
        <a:p>
          <a:endParaRPr lang="pt-BR"/>
        </a:p>
      </dgm:t>
    </dgm:pt>
    <dgm:pt modelId="{E2118E8D-F5A6-4F3C-B23A-3351FE420B65}" type="sibTrans" cxnId="{D117C34A-2DFB-4873-AB07-EAE8CEF61F15}">
      <dgm:prSet/>
      <dgm:spPr/>
      <dgm:t>
        <a:bodyPr/>
        <a:lstStyle/>
        <a:p>
          <a:endParaRPr lang="pt-BR"/>
        </a:p>
      </dgm:t>
    </dgm:pt>
    <dgm:pt modelId="{9B13EA4D-7A47-4FED-8C4C-892D0B240D79}">
      <dgm:prSet phldrT="[Texto]"/>
      <dgm:spPr/>
      <dgm:t>
        <a:bodyPr/>
        <a:lstStyle/>
        <a:p>
          <a:pPr algn="l"/>
          <a:endParaRPr lang="pt-BR" dirty="0"/>
        </a:p>
      </dgm:t>
    </dgm:pt>
    <dgm:pt modelId="{70DDCEC8-35CD-485F-85F4-268BC5E6B5EB}" type="parTrans" cxnId="{898BD70F-5DF6-442E-ADAE-49016838CB65}">
      <dgm:prSet/>
      <dgm:spPr/>
      <dgm:t>
        <a:bodyPr/>
        <a:lstStyle/>
        <a:p>
          <a:endParaRPr lang="pt-BR"/>
        </a:p>
      </dgm:t>
    </dgm:pt>
    <dgm:pt modelId="{E42CC9AB-C8F4-4A7A-A50E-C9A49C8DD8C7}" type="sibTrans" cxnId="{898BD70F-5DF6-442E-ADAE-49016838CB65}">
      <dgm:prSet/>
      <dgm:spPr/>
      <dgm:t>
        <a:bodyPr/>
        <a:lstStyle/>
        <a:p>
          <a:endParaRPr lang="pt-BR"/>
        </a:p>
      </dgm:t>
    </dgm:pt>
    <dgm:pt modelId="{113EAB3E-0267-4D2E-AB25-25D8E8741FD0}" type="pres">
      <dgm:prSet presAssocID="{AA63486F-3A4B-4EC8-B255-3064A0A1DABF}" presName="linear" presStyleCnt="0">
        <dgm:presLayoutVars>
          <dgm:dir/>
          <dgm:animLvl val="lvl"/>
          <dgm:resizeHandles val="exact"/>
        </dgm:presLayoutVars>
      </dgm:prSet>
      <dgm:spPr/>
    </dgm:pt>
    <dgm:pt modelId="{7379A6DA-830A-434F-BC1D-F2E0E02F8BF2}" type="pres">
      <dgm:prSet presAssocID="{CCB690C5-0451-4C19-A048-2437FB8020E1}" presName="parentLin" presStyleCnt="0"/>
      <dgm:spPr/>
    </dgm:pt>
    <dgm:pt modelId="{775379DE-75C3-4793-B54A-E7F6D9840873}" type="pres">
      <dgm:prSet presAssocID="{CCB690C5-0451-4C19-A048-2437FB8020E1}" presName="parentLeftMargin" presStyleLbl="node1" presStyleIdx="0" presStyleCnt="3"/>
      <dgm:spPr/>
    </dgm:pt>
    <dgm:pt modelId="{C23A2F41-B502-4BF9-BC7C-1A541D78D8A8}" type="pres">
      <dgm:prSet presAssocID="{CCB690C5-0451-4C19-A048-2437FB8020E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5EC58E-276A-4CD0-8C06-7DF3C1257029}" type="pres">
      <dgm:prSet presAssocID="{CCB690C5-0451-4C19-A048-2437FB8020E1}" presName="negativeSpace" presStyleCnt="0"/>
      <dgm:spPr/>
    </dgm:pt>
    <dgm:pt modelId="{157FE529-5751-4911-9735-A54F02FD9413}" type="pres">
      <dgm:prSet presAssocID="{CCB690C5-0451-4C19-A048-2437FB8020E1}" presName="childText" presStyleLbl="conFgAcc1" presStyleIdx="0" presStyleCnt="3">
        <dgm:presLayoutVars>
          <dgm:bulletEnabled val="1"/>
        </dgm:presLayoutVars>
      </dgm:prSet>
      <dgm:spPr/>
    </dgm:pt>
    <dgm:pt modelId="{CEE985B9-CA91-4783-914E-7AA7F2BFBA60}" type="pres">
      <dgm:prSet presAssocID="{9C4ED993-0F3E-488C-B895-558C1F93240C}" presName="spaceBetweenRectangles" presStyleCnt="0"/>
      <dgm:spPr/>
    </dgm:pt>
    <dgm:pt modelId="{FC97F939-D5BC-444B-8B47-37CC469683E3}" type="pres">
      <dgm:prSet presAssocID="{F0CBBA5D-7AFB-42F5-8BB4-6FFA9C0896C6}" presName="parentLin" presStyleCnt="0"/>
      <dgm:spPr/>
    </dgm:pt>
    <dgm:pt modelId="{665B5BD9-2A80-499F-AAE1-F5D35CA86330}" type="pres">
      <dgm:prSet presAssocID="{F0CBBA5D-7AFB-42F5-8BB4-6FFA9C0896C6}" presName="parentLeftMargin" presStyleLbl="node1" presStyleIdx="0" presStyleCnt="3"/>
      <dgm:spPr/>
    </dgm:pt>
    <dgm:pt modelId="{3D900FEB-FDC8-4EAB-AD67-FFAB7096C23B}" type="pres">
      <dgm:prSet presAssocID="{F0CBBA5D-7AFB-42F5-8BB4-6FFA9C0896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347B05-1A97-4D42-A319-51A0F744EEAE}" type="pres">
      <dgm:prSet presAssocID="{F0CBBA5D-7AFB-42F5-8BB4-6FFA9C0896C6}" presName="negativeSpace" presStyleCnt="0"/>
      <dgm:spPr/>
    </dgm:pt>
    <dgm:pt modelId="{ED848270-FB0E-4F1D-9DEC-A69B3683C6CC}" type="pres">
      <dgm:prSet presAssocID="{F0CBBA5D-7AFB-42F5-8BB4-6FFA9C0896C6}" presName="childText" presStyleLbl="conFgAcc1" presStyleIdx="1" presStyleCnt="3">
        <dgm:presLayoutVars>
          <dgm:bulletEnabled val="1"/>
        </dgm:presLayoutVars>
      </dgm:prSet>
      <dgm:spPr/>
    </dgm:pt>
    <dgm:pt modelId="{29F25BC2-970F-4B83-B5E8-5D86B5BE2305}" type="pres">
      <dgm:prSet presAssocID="{675ACF0C-4B0E-4F3C-8413-F859292DAF71}" presName="spaceBetweenRectangles" presStyleCnt="0"/>
      <dgm:spPr/>
    </dgm:pt>
    <dgm:pt modelId="{5E925FD4-F94B-41A5-BA79-55EF87C4FD63}" type="pres">
      <dgm:prSet presAssocID="{231B03B1-3DB4-46E5-86B4-D327BFB87160}" presName="parentLin" presStyleCnt="0"/>
      <dgm:spPr/>
    </dgm:pt>
    <dgm:pt modelId="{772147B9-61E3-4C67-840C-84C1E3EE6E98}" type="pres">
      <dgm:prSet presAssocID="{231B03B1-3DB4-46E5-86B4-D327BFB87160}" presName="parentLeftMargin" presStyleLbl="node1" presStyleIdx="1" presStyleCnt="3"/>
      <dgm:spPr/>
    </dgm:pt>
    <dgm:pt modelId="{E552E309-3BCC-4A7B-B43A-FD83BF2337F0}" type="pres">
      <dgm:prSet presAssocID="{231B03B1-3DB4-46E5-86B4-D327BFB8716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05279F-8B72-4AE6-8498-CA931412F3BE}" type="pres">
      <dgm:prSet presAssocID="{231B03B1-3DB4-46E5-86B4-D327BFB87160}" presName="negativeSpace" presStyleCnt="0"/>
      <dgm:spPr/>
    </dgm:pt>
    <dgm:pt modelId="{F65494AA-8C85-46F5-B051-7627D584A09A}" type="pres">
      <dgm:prSet presAssocID="{231B03B1-3DB4-46E5-86B4-D327BFB8716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8BD70F-5DF6-442E-ADAE-49016838CB65}" srcId="{CCB690C5-0451-4C19-A048-2437FB8020E1}" destId="{9B13EA4D-7A47-4FED-8C4C-892D0B240D79}" srcOrd="1" destOrd="0" parTransId="{70DDCEC8-35CD-485F-85F4-268BC5E6B5EB}" sibTransId="{E42CC9AB-C8F4-4A7A-A50E-C9A49C8DD8C7}"/>
    <dgm:cxn modelId="{E065432C-6199-4348-BE7D-DC6DCF580079}" srcId="{CCB690C5-0451-4C19-A048-2437FB8020E1}" destId="{F706B630-608D-4C8B-BB43-1739AE137915}" srcOrd="2" destOrd="0" parTransId="{AD751D8E-2E3C-413C-BB4F-8522A907A679}" sibTransId="{DC2FB267-1B91-452E-B5AD-679C911BCE31}"/>
    <dgm:cxn modelId="{D5D4292E-6D48-4107-A73D-D7B3CCA720C1}" srcId="{AA63486F-3A4B-4EC8-B255-3064A0A1DABF}" destId="{CCB690C5-0451-4C19-A048-2437FB8020E1}" srcOrd="0" destOrd="0" parTransId="{0CE1F715-C906-4E0D-9846-27DB2AF15BB4}" sibTransId="{9C4ED993-0F3E-488C-B895-558C1F93240C}"/>
    <dgm:cxn modelId="{A629AD31-94E2-48EC-9EE9-E0B6600A8116}" type="presOf" srcId="{F0CBBA5D-7AFB-42F5-8BB4-6FFA9C0896C6}" destId="{665B5BD9-2A80-499F-AAE1-F5D35CA86330}" srcOrd="0" destOrd="0" presId="urn:microsoft.com/office/officeart/2005/8/layout/list1"/>
    <dgm:cxn modelId="{E3CCD342-F85E-4376-B8F2-97E795B2EAE4}" type="presOf" srcId="{F706B630-608D-4C8B-BB43-1739AE137915}" destId="{157FE529-5751-4911-9735-A54F02FD9413}" srcOrd="0" destOrd="2" presId="urn:microsoft.com/office/officeart/2005/8/layout/list1"/>
    <dgm:cxn modelId="{4AA9EA62-DC35-484E-823E-8F5A05B1F7C3}" type="presOf" srcId="{CCB690C5-0451-4C19-A048-2437FB8020E1}" destId="{775379DE-75C3-4793-B54A-E7F6D9840873}" srcOrd="0" destOrd="0" presId="urn:microsoft.com/office/officeart/2005/8/layout/list1"/>
    <dgm:cxn modelId="{D117C34A-2DFB-4873-AB07-EAE8CEF61F15}" srcId="{231B03B1-3DB4-46E5-86B4-D327BFB87160}" destId="{C0D462FE-C6DF-4947-9468-9A0B398D06E7}" srcOrd="0" destOrd="0" parTransId="{543BFB2E-16E2-4191-B8EA-96CCFDB976A3}" sibTransId="{E2118E8D-F5A6-4F3C-B23A-3351FE420B65}"/>
    <dgm:cxn modelId="{AE96FD4B-95A5-48C6-BAC4-0FCB6D349F01}" type="presOf" srcId="{AA63486F-3A4B-4EC8-B255-3064A0A1DABF}" destId="{113EAB3E-0267-4D2E-AB25-25D8E8741FD0}" srcOrd="0" destOrd="0" presId="urn:microsoft.com/office/officeart/2005/8/layout/list1"/>
    <dgm:cxn modelId="{5FEDAD6C-CDA6-4BB4-9997-D1CC2AC9B462}" type="presOf" srcId="{F0CBBA5D-7AFB-42F5-8BB4-6FFA9C0896C6}" destId="{3D900FEB-FDC8-4EAB-AD67-FFAB7096C23B}" srcOrd="1" destOrd="0" presId="urn:microsoft.com/office/officeart/2005/8/layout/list1"/>
    <dgm:cxn modelId="{6D764574-EFA5-41F1-8B32-8630C306B8A5}" type="presOf" srcId="{C0D462FE-C6DF-4947-9468-9A0B398D06E7}" destId="{F65494AA-8C85-46F5-B051-7627D584A09A}" srcOrd="0" destOrd="0" presId="urn:microsoft.com/office/officeart/2005/8/layout/list1"/>
    <dgm:cxn modelId="{1CA02155-E1E1-4F05-A721-986822654929}" srcId="{AA63486F-3A4B-4EC8-B255-3064A0A1DABF}" destId="{F0CBBA5D-7AFB-42F5-8BB4-6FFA9C0896C6}" srcOrd="1" destOrd="0" parTransId="{632BF740-0CB8-45CA-8B9F-BBBB5D6E55BA}" sibTransId="{675ACF0C-4B0E-4F3C-8413-F859292DAF71}"/>
    <dgm:cxn modelId="{3BDF087A-FAC3-4CE3-979E-7F8853187916}" type="presOf" srcId="{122ACE0D-8E22-4949-BDE0-375F60543177}" destId="{ED848270-FB0E-4F1D-9DEC-A69B3683C6CC}" srcOrd="0" destOrd="0" presId="urn:microsoft.com/office/officeart/2005/8/layout/list1"/>
    <dgm:cxn modelId="{EEFA517B-FFBC-4CE0-880D-8B643A6007AE}" type="presOf" srcId="{9B13EA4D-7A47-4FED-8C4C-892D0B240D79}" destId="{157FE529-5751-4911-9735-A54F02FD9413}" srcOrd="0" destOrd="1" presId="urn:microsoft.com/office/officeart/2005/8/layout/list1"/>
    <dgm:cxn modelId="{0C0BE584-A413-4C5C-9D52-A13A4B342C1B}" srcId="{CCB690C5-0451-4C19-A048-2437FB8020E1}" destId="{F9A17C9C-2785-43B7-B0F6-CD7CAA34BABF}" srcOrd="0" destOrd="0" parTransId="{525E5DD8-AE5C-4375-BB92-D6FFB9004D37}" sibTransId="{EEC48ECF-365D-4A40-AC4D-48CC576D06E9}"/>
    <dgm:cxn modelId="{120C1C8A-DEE9-46DA-A04A-416635CC36FD}" type="presOf" srcId="{231B03B1-3DB4-46E5-86B4-D327BFB87160}" destId="{772147B9-61E3-4C67-840C-84C1E3EE6E98}" srcOrd="0" destOrd="0" presId="urn:microsoft.com/office/officeart/2005/8/layout/list1"/>
    <dgm:cxn modelId="{905D0992-34E5-44AE-BB99-A29172D828B5}" srcId="{F0CBBA5D-7AFB-42F5-8BB4-6FFA9C0896C6}" destId="{122ACE0D-8E22-4949-BDE0-375F60543177}" srcOrd="0" destOrd="0" parTransId="{E093C9B9-00A0-43E1-9A2B-51042843A004}" sibTransId="{A1288608-9F7B-4AB1-8BE6-5199C76582A5}"/>
    <dgm:cxn modelId="{2717CBA2-AF3B-4A99-8F79-1C5836783E93}" type="presOf" srcId="{231B03B1-3DB4-46E5-86B4-D327BFB87160}" destId="{E552E309-3BCC-4A7B-B43A-FD83BF2337F0}" srcOrd="1" destOrd="0" presId="urn:microsoft.com/office/officeart/2005/8/layout/list1"/>
    <dgm:cxn modelId="{ECCBDEA8-89E7-4FEC-91FA-FE40C5DE3478}" srcId="{AA63486F-3A4B-4EC8-B255-3064A0A1DABF}" destId="{231B03B1-3DB4-46E5-86B4-D327BFB87160}" srcOrd="2" destOrd="0" parTransId="{74E0229A-0A48-42F8-B0C2-4180FE0F661D}" sibTransId="{C1D8C6E6-F8DD-4503-88B1-7DD771FB00FC}"/>
    <dgm:cxn modelId="{0F73CCF2-999C-463A-9878-BA945DC3665D}" type="presOf" srcId="{F9A17C9C-2785-43B7-B0F6-CD7CAA34BABF}" destId="{157FE529-5751-4911-9735-A54F02FD9413}" srcOrd="0" destOrd="0" presId="urn:microsoft.com/office/officeart/2005/8/layout/list1"/>
    <dgm:cxn modelId="{A073B4F9-74BF-49D3-86AF-5B20890BDDB1}" type="presOf" srcId="{CCB690C5-0451-4C19-A048-2437FB8020E1}" destId="{C23A2F41-B502-4BF9-BC7C-1A541D78D8A8}" srcOrd="1" destOrd="0" presId="urn:microsoft.com/office/officeart/2005/8/layout/list1"/>
    <dgm:cxn modelId="{04B0D640-39ED-47A0-978B-DF02C56F18C6}" type="presParOf" srcId="{113EAB3E-0267-4D2E-AB25-25D8E8741FD0}" destId="{7379A6DA-830A-434F-BC1D-F2E0E02F8BF2}" srcOrd="0" destOrd="0" presId="urn:microsoft.com/office/officeart/2005/8/layout/list1"/>
    <dgm:cxn modelId="{1EBC59E9-9A5A-4512-9327-A5A6743F4619}" type="presParOf" srcId="{7379A6DA-830A-434F-BC1D-F2E0E02F8BF2}" destId="{775379DE-75C3-4793-B54A-E7F6D9840873}" srcOrd="0" destOrd="0" presId="urn:microsoft.com/office/officeart/2005/8/layout/list1"/>
    <dgm:cxn modelId="{81A029A8-5D10-4269-B7F0-2B0657BA08ED}" type="presParOf" srcId="{7379A6DA-830A-434F-BC1D-F2E0E02F8BF2}" destId="{C23A2F41-B502-4BF9-BC7C-1A541D78D8A8}" srcOrd="1" destOrd="0" presId="urn:microsoft.com/office/officeart/2005/8/layout/list1"/>
    <dgm:cxn modelId="{EA35DB33-5C10-4916-BB03-15C94B455241}" type="presParOf" srcId="{113EAB3E-0267-4D2E-AB25-25D8E8741FD0}" destId="{D05EC58E-276A-4CD0-8C06-7DF3C1257029}" srcOrd="1" destOrd="0" presId="urn:microsoft.com/office/officeart/2005/8/layout/list1"/>
    <dgm:cxn modelId="{6333AABA-C5B1-4665-A10A-6762566FE928}" type="presParOf" srcId="{113EAB3E-0267-4D2E-AB25-25D8E8741FD0}" destId="{157FE529-5751-4911-9735-A54F02FD9413}" srcOrd="2" destOrd="0" presId="urn:microsoft.com/office/officeart/2005/8/layout/list1"/>
    <dgm:cxn modelId="{013E0B12-FFE7-43C3-A45C-6E3C1BB1A76D}" type="presParOf" srcId="{113EAB3E-0267-4D2E-AB25-25D8E8741FD0}" destId="{CEE985B9-CA91-4783-914E-7AA7F2BFBA60}" srcOrd="3" destOrd="0" presId="urn:microsoft.com/office/officeart/2005/8/layout/list1"/>
    <dgm:cxn modelId="{F06D5682-12FB-4820-B650-647AF5C1B0B5}" type="presParOf" srcId="{113EAB3E-0267-4D2E-AB25-25D8E8741FD0}" destId="{FC97F939-D5BC-444B-8B47-37CC469683E3}" srcOrd="4" destOrd="0" presId="urn:microsoft.com/office/officeart/2005/8/layout/list1"/>
    <dgm:cxn modelId="{2769D27B-6315-4522-8323-5DD2D4CD623F}" type="presParOf" srcId="{FC97F939-D5BC-444B-8B47-37CC469683E3}" destId="{665B5BD9-2A80-499F-AAE1-F5D35CA86330}" srcOrd="0" destOrd="0" presId="urn:microsoft.com/office/officeart/2005/8/layout/list1"/>
    <dgm:cxn modelId="{779C27FD-72EF-49F0-BBA0-5143E0CB1BED}" type="presParOf" srcId="{FC97F939-D5BC-444B-8B47-37CC469683E3}" destId="{3D900FEB-FDC8-4EAB-AD67-FFAB7096C23B}" srcOrd="1" destOrd="0" presId="urn:microsoft.com/office/officeart/2005/8/layout/list1"/>
    <dgm:cxn modelId="{85D2C02A-B7A3-4FE6-BE78-A72C679A65BA}" type="presParOf" srcId="{113EAB3E-0267-4D2E-AB25-25D8E8741FD0}" destId="{8E347B05-1A97-4D42-A319-51A0F744EEAE}" srcOrd="5" destOrd="0" presId="urn:microsoft.com/office/officeart/2005/8/layout/list1"/>
    <dgm:cxn modelId="{F9D3E93E-468D-421F-81C7-1D39B392D582}" type="presParOf" srcId="{113EAB3E-0267-4D2E-AB25-25D8E8741FD0}" destId="{ED848270-FB0E-4F1D-9DEC-A69B3683C6CC}" srcOrd="6" destOrd="0" presId="urn:microsoft.com/office/officeart/2005/8/layout/list1"/>
    <dgm:cxn modelId="{D0E0BF39-9548-436D-B0B9-FA3076475552}" type="presParOf" srcId="{113EAB3E-0267-4D2E-AB25-25D8E8741FD0}" destId="{29F25BC2-970F-4B83-B5E8-5D86B5BE2305}" srcOrd="7" destOrd="0" presId="urn:microsoft.com/office/officeart/2005/8/layout/list1"/>
    <dgm:cxn modelId="{9B40313C-1FC7-4512-BEC5-ACD03B11AD2B}" type="presParOf" srcId="{113EAB3E-0267-4D2E-AB25-25D8E8741FD0}" destId="{5E925FD4-F94B-41A5-BA79-55EF87C4FD63}" srcOrd="8" destOrd="0" presId="urn:microsoft.com/office/officeart/2005/8/layout/list1"/>
    <dgm:cxn modelId="{0FD52D7E-9D2E-41BE-8C40-7434F1E629C3}" type="presParOf" srcId="{5E925FD4-F94B-41A5-BA79-55EF87C4FD63}" destId="{772147B9-61E3-4C67-840C-84C1E3EE6E98}" srcOrd="0" destOrd="0" presId="urn:microsoft.com/office/officeart/2005/8/layout/list1"/>
    <dgm:cxn modelId="{1B2AB5F8-131A-4AE3-A0C2-4F916E3D5E4E}" type="presParOf" srcId="{5E925FD4-F94B-41A5-BA79-55EF87C4FD63}" destId="{E552E309-3BCC-4A7B-B43A-FD83BF2337F0}" srcOrd="1" destOrd="0" presId="urn:microsoft.com/office/officeart/2005/8/layout/list1"/>
    <dgm:cxn modelId="{C723E56F-2B16-4DCF-B3DA-DBCFD37A476D}" type="presParOf" srcId="{113EAB3E-0267-4D2E-AB25-25D8E8741FD0}" destId="{D505279F-8B72-4AE6-8498-CA931412F3BE}" srcOrd="9" destOrd="0" presId="urn:microsoft.com/office/officeart/2005/8/layout/list1"/>
    <dgm:cxn modelId="{F087D7CA-2E42-46BA-91C6-F5A9C0E29077}" type="presParOf" srcId="{113EAB3E-0267-4D2E-AB25-25D8E8741FD0}" destId="{F65494AA-8C85-46F5-B051-7627D584A0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63486F-3A4B-4EC8-B255-3064A0A1DABF}" type="doc">
      <dgm:prSet loTypeId="urn:microsoft.com/office/officeart/2005/8/layout/list1" loCatId="list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CCB690C5-0451-4C19-A048-2437FB8020E1}">
      <dgm:prSet phldrT="[Texto]"/>
      <dgm:spPr/>
      <dgm:t>
        <a:bodyPr/>
        <a:lstStyle/>
        <a:p>
          <a:pPr algn="ctr"/>
          <a:r>
            <a:rPr lang="pt-BR" b="1" dirty="0"/>
            <a:t>Disparo</a:t>
          </a:r>
        </a:p>
      </dgm:t>
    </dgm:pt>
    <dgm:pt modelId="{0CE1F715-C906-4E0D-9846-27DB2AF15BB4}" type="parTrans" cxnId="{D5D4292E-6D48-4107-A73D-D7B3CCA720C1}">
      <dgm:prSet/>
      <dgm:spPr/>
      <dgm:t>
        <a:bodyPr/>
        <a:lstStyle/>
        <a:p>
          <a:endParaRPr lang="pt-BR"/>
        </a:p>
      </dgm:t>
    </dgm:pt>
    <dgm:pt modelId="{9C4ED993-0F3E-488C-B895-558C1F93240C}" type="sibTrans" cxnId="{D5D4292E-6D48-4107-A73D-D7B3CCA720C1}">
      <dgm:prSet/>
      <dgm:spPr/>
      <dgm:t>
        <a:bodyPr/>
        <a:lstStyle/>
        <a:p>
          <a:endParaRPr lang="pt-BR"/>
        </a:p>
      </dgm:t>
    </dgm:pt>
    <dgm:pt modelId="{F0CBBA5D-7AFB-42F5-8BB4-6FFA9C0896C6}">
      <dgm:prSet phldrT="[Texto]"/>
      <dgm:spPr/>
      <dgm:t>
        <a:bodyPr/>
        <a:lstStyle/>
        <a:p>
          <a:pPr algn="ctr"/>
          <a:r>
            <a:rPr lang="pt-BR" b="1" dirty="0"/>
            <a:t>Ciclagem</a:t>
          </a:r>
        </a:p>
      </dgm:t>
    </dgm:pt>
    <dgm:pt modelId="{632BF740-0CB8-45CA-8B9F-BBBB5D6E55BA}" type="parTrans" cxnId="{1CA02155-E1E1-4F05-A721-986822654929}">
      <dgm:prSet/>
      <dgm:spPr/>
      <dgm:t>
        <a:bodyPr/>
        <a:lstStyle/>
        <a:p>
          <a:endParaRPr lang="pt-BR"/>
        </a:p>
      </dgm:t>
    </dgm:pt>
    <dgm:pt modelId="{675ACF0C-4B0E-4F3C-8413-F859292DAF71}" type="sibTrans" cxnId="{1CA02155-E1E1-4F05-A721-986822654929}">
      <dgm:prSet/>
      <dgm:spPr/>
      <dgm:t>
        <a:bodyPr/>
        <a:lstStyle/>
        <a:p>
          <a:endParaRPr lang="pt-BR"/>
        </a:p>
      </dgm:t>
    </dgm:pt>
    <dgm:pt modelId="{231B03B1-3DB4-46E5-86B4-D327BFB87160}">
      <dgm:prSet phldrT="[Texto]"/>
      <dgm:spPr/>
      <dgm:t>
        <a:bodyPr/>
        <a:lstStyle/>
        <a:p>
          <a:pPr algn="ctr"/>
          <a:r>
            <a:rPr lang="pt-BR" b="1" dirty="0"/>
            <a:t>Variável de controle primária</a:t>
          </a:r>
        </a:p>
      </dgm:t>
    </dgm:pt>
    <dgm:pt modelId="{74E0229A-0A48-42F8-B0C2-4180FE0F661D}" type="parTrans" cxnId="{ECCBDEA8-89E7-4FEC-91FA-FE40C5DE3478}">
      <dgm:prSet/>
      <dgm:spPr/>
      <dgm:t>
        <a:bodyPr/>
        <a:lstStyle/>
        <a:p>
          <a:endParaRPr lang="pt-BR"/>
        </a:p>
      </dgm:t>
    </dgm:pt>
    <dgm:pt modelId="{C1D8C6E6-F8DD-4503-88B1-7DD771FB00FC}" type="sibTrans" cxnId="{ECCBDEA8-89E7-4FEC-91FA-FE40C5DE3478}">
      <dgm:prSet/>
      <dgm:spPr/>
      <dgm:t>
        <a:bodyPr/>
        <a:lstStyle/>
        <a:p>
          <a:endParaRPr lang="pt-BR"/>
        </a:p>
      </dgm:t>
    </dgm:pt>
    <dgm:pt modelId="{F9A17C9C-2785-43B7-B0F6-CD7CAA34BABF}">
      <dgm:prSet phldrT="[Texto]"/>
      <dgm:spPr/>
      <dgm:t>
        <a:bodyPr/>
        <a:lstStyle/>
        <a:p>
          <a:pPr algn="l"/>
          <a:r>
            <a:rPr lang="pt-BR" dirty="0"/>
            <a:t>Fluxo ou Pressão</a:t>
          </a:r>
        </a:p>
      </dgm:t>
    </dgm:pt>
    <dgm:pt modelId="{525E5DD8-AE5C-4375-BB92-D6FFB9004D37}" type="parTrans" cxnId="{0C0BE584-A413-4C5C-9D52-A13A4B342C1B}">
      <dgm:prSet/>
      <dgm:spPr/>
      <dgm:t>
        <a:bodyPr/>
        <a:lstStyle/>
        <a:p>
          <a:endParaRPr lang="pt-BR"/>
        </a:p>
      </dgm:t>
    </dgm:pt>
    <dgm:pt modelId="{EEC48ECF-365D-4A40-AC4D-48CC576D06E9}" type="sibTrans" cxnId="{0C0BE584-A413-4C5C-9D52-A13A4B342C1B}">
      <dgm:prSet/>
      <dgm:spPr/>
      <dgm:t>
        <a:bodyPr/>
        <a:lstStyle/>
        <a:p>
          <a:endParaRPr lang="pt-BR"/>
        </a:p>
      </dgm:t>
    </dgm:pt>
    <dgm:pt modelId="{122ACE0D-8E22-4949-BDE0-375F60543177}">
      <dgm:prSet phldrT="[Texto]"/>
      <dgm:spPr/>
      <dgm:t>
        <a:bodyPr/>
        <a:lstStyle/>
        <a:p>
          <a:pPr algn="l"/>
          <a:r>
            <a:rPr lang="pt-BR" dirty="0"/>
            <a:t>% Ciclagem</a:t>
          </a:r>
        </a:p>
      </dgm:t>
    </dgm:pt>
    <dgm:pt modelId="{E093C9B9-00A0-43E1-9A2B-51042843A004}" type="parTrans" cxnId="{905D0992-34E5-44AE-BB99-A29172D828B5}">
      <dgm:prSet/>
      <dgm:spPr/>
      <dgm:t>
        <a:bodyPr/>
        <a:lstStyle/>
        <a:p>
          <a:endParaRPr lang="pt-BR"/>
        </a:p>
      </dgm:t>
    </dgm:pt>
    <dgm:pt modelId="{A1288608-9F7B-4AB1-8BE6-5199C76582A5}" type="sibTrans" cxnId="{905D0992-34E5-44AE-BB99-A29172D828B5}">
      <dgm:prSet/>
      <dgm:spPr/>
      <dgm:t>
        <a:bodyPr/>
        <a:lstStyle/>
        <a:p>
          <a:endParaRPr lang="pt-BR"/>
        </a:p>
      </dgm:t>
    </dgm:pt>
    <dgm:pt modelId="{C0D462FE-C6DF-4947-9468-9A0B398D06E7}">
      <dgm:prSet phldrT="[Texto]"/>
      <dgm:spPr/>
      <dgm:t>
        <a:bodyPr/>
        <a:lstStyle/>
        <a:p>
          <a:pPr algn="just"/>
          <a:r>
            <a:rPr lang="pt-BR" dirty="0"/>
            <a:t>% Ciclagem</a:t>
          </a:r>
        </a:p>
      </dgm:t>
    </dgm:pt>
    <dgm:pt modelId="{543BFB2E-16E2-4191-B8EA-96CCFDB976A3}" type="parTrans" cxnId="{D117C34A-2DFB-4873-AB07-EAE8CEF61F15}">
      <dgm:prSet/>
      <dgm:spPr/>
      <dgm:t>
        <a:bodyPr/>
        <a:lstStyle/>
        <a:p>
          <a:endParaRPr lang="pt-BR"/>
        </a:p>
      </dgm:t>
    </dgm:pt>
    <dgm:pt modelId="{E2118E8D-F5A6-4F3C-B23A-3351FE420B65}" type="sibTrans" cxnId="{D117C34A-2DFB-4873-AB07-EAE8CEF61F15}">
      <dgm:prSet/>
      <dgm:spPr/>
      <dgm:t>
        <a:bodyPr/>
        <a:lstStyle/>
        <a:p>
          <a:endParaRPr lang="pt-BR"/>
        </a:p>
      </dgm:t>
    </dgm:pt>
    <dgm:pt modelId="{113EAB3E-0267-4D2E-AB25-25D8E8741FD0}" type="pres">
      <dgm:prSet presAssocID="{AA63486F-3A4B-4EC8-B255-3064A0A1DABF}" presName="linear" presStyleCnt="0">
        <dgm:presLayoutVars>
          <dgm:dir/>
          <dgm:animLvl val="lvl"/>
          <dgm:resizeHandles val="exact"/>
        </dgm:presLayoutVars>
      </dgm:prSet>
      <dgm:spPr/>
    </dgm:pt>
    <dgm:pt modelId="{7379A6DA-830A-434F-BC1D-F2E0E02F8BF2}" type="pres">
      <dgm:prSet presAssocID="{CCB690C5-0451-4C19-A048-2437FB8020E1}" presName="parentLin" presStyleCnt="0"/>
      <dgm:spPr/>
    </dgm:pt>
    <dgm:pt modelId="{775379DE-75C3-4793-B54A-E7F6D9840873}" type="pres">
      <dgm:prSet presAssocID="{CCB690C5-0451-4C19-A048-2437FB8020E1}" presName="parentLeftMargin" presStyleLbl="node1" presStyleIdx="0" presStyleCnt="3"/>
      <dgm:spPr/>
    </dgm:pt>
    <dgm:pt modelId="{C23A2F41-B502-4BF9-BC7C-1A541D78D8A8}" type="pres">
      <dgm:prSet presAssocID="{CCB690C5-0451-4C19-A048-2437FB8020E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5EC58E-276A-4CD0-8C06-7DF3C1257029}" type="pres">
      <dgm:prSet presAssocID="{CCB690C5-0451-4C19-A048-2437FB8020E1}" presName="negativeSpace" presStyleCnt="0"/>
      <dgm:spPr/>
    </dgm:pt>
    <dgm:pt modelId="{157FE529-5751-4911-9735-A54F02FD9413}" type="pres">
      <dgm:prSet presAssocID="{CCB690C5-0451-4C19-A048-2437FB8020E1}" presName="childText" presStyleLbl="conFgAcc1" presStyleIdx="0" presStyleCnt="3">
        <dgm:presLayoutVars>
          <dgm:bulletEnabled val="1"/>
        </dgm:presLayoutVars>
      </dgm:prSet>
      <dgm:spPr/>
    </dgm:pt>
    <dgm:pt modelId="{CEE985B9-CA91-4783-914E-7AA7F2BFBA60}" type="pres">
      <dgm:prSet presAssocID="{9C4ED993-0F3E-488C-B895-558C1F93240C}" presName="spaceBetweenRectangles" presStyleCnt="0"/>
      <dgm:spPr/>
    </dgm:pt>
    <dgm:pt modelId="{FC97F939-D5BC-444B-8B47-37CC469683E3}" type="pres">
      <dgm:prSet presAssocID="{F0CBBA5D-7AFB-42F5-8BB4-6FFA9C0896C6}" presName="parentLin" presStyleCnt="0"/>
      <dgm:spPr/>
    </dgm:pt>
    <dgm:pt modelId="{665B5BD9-2A80-499F-AAE1-F5D35CA86330}" type="pres">
      <dgm:prSet presAssocID="{F0CBBA5D-7AFB-42F5-8BB4-6FFA9C0896C6}" presName="parentLeftMargin" presStyleLbl="node1" presStyleIdx="0" presStyleCnt="3"/>
      <dgm:spPr/>
    </dgm:pt>
    <dgm:pt modelId="{3D900FEB-FDC8-4EAB-AD67-FFAB7096C23B}" type="pres">
      <dgm:prSet presAssocID="{F0CBBA5D-7AFB-42F5-8BB4-6FFA9C0896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347B05-1A97-4D42-A319-51A0F744EEAE}" type="pres">
      <dgm:prSet presAssocID="{F0CBBA5D-7AFB-42F5-8BB4-6FFA9C0896C6}" presName="negativeSpace" presStyleCnt="0"/>
      <dgm:spPr/>
    </dgm:pt>
    <dgm:pt modelId="{ED848270-FB0E-4F1D-9DEC-A69B3683C6CC}" type="pres">
      <dgm:prSet presAssocID="{F0CBBA5D-7AFB-42F5-8BB4-6FFA9C0896C6}" presName="childText" presStyleLbl="conFgAcc1" presStyleIdx="1" presStyleCnt="3">
        <dgm:presLayoutVars>
          <dgm:bulletEnabled val="1"/>
        </dgm:presLayoutVars>
      </dgm:prSet>
      <dgm:spPr/>
    </dgm:pt>
    <dgm:pt modelId="{29F25BC2-970F-4B83-B5E8-5D86B5BE2305}" type="pres">
      <dgm:prSet presAssocID="{675ACF0C-4B0E-4F3C-8413-F859292DAF71}" presName="spaceBetweenRectangles" presStyleCnt="0"/>
      <dgm:spPr/>
    </dgm:pt>
    <dgm:pt modelId="{5E925FD4-F94B-41A5-BA79-55EF87C4FD63}" type="pres">
      <dgm:prSet presAssocID="{231B03B1-3DB4-46E5-86B4-D327BFB87160}" presName="parentLin" presStyleCnt="0"/>
      <dgm:spPr/>
    </dgm:pt>
    <dgm:pt modelId="{772147B9-61E3-4C67-840C-84C1E3EE6E98}" type="pres">
      <dgm:prSet presAssocID="{231B03B1-3DB4-46E5-86B4-D327BFB87160}" presName="parentLeftMargin" presStyleLbl="node1" presStyleIdx="1" presStyleCnt="3"/>
      <dgm:spPr/>
    </dgm:pt>
    <dgm:pt modelId="{E552E309-3BCC-4A7B-B43A-FD83BF2337F0}" type="pres">
      <dgm:prSet presAssocID="{231B03B1-3DB4-46E5-86B4-D327BFB8716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05279F-8B72-4AE6-8498-CA931412F3BE}" type="pres">
      <dgm:prSet presAssocID="{231B03B1-3DB4-46E5-86B4-D327BFB87160}" presName="negativeSpace" presStyleCnt="0"/>
      <dgm:spPr/>
    </dgm:pt>
    <dgm:pt modelId="{F65494AA-8C85-46F5-B051-7627D584A09A}" type="pres">
      <dgm:prSet presAssocID="{231B03B1-3DB4-46E5-86B4-D327BFB8716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5D4292E-6D48-4107-A73D-D7B3CCA720C1}" srcId="{AA63486F-3A4B-4EC8-B255-3064A0A1DABF}" destId="{CCB690C5-0451-4C19-A048-2437FB8020E1}" srcOrd="0" destOrd="0" parTransId="{0CE1F715-C906-4E0D-9846-27DB2AF15BB4}" sibTransId="{9C4ED993-0F3E-488C-B895-558C1F93240C}"/>
    <dgm:cxn modelId="{A629AD31-94E2-48EC-9EE9-E0B6600A8116}" type="presOf" srcId="{F0CBBA5D-7AFB-42F5-8BB4-6FFA9C0896C6}" destId="{665B5BD9-2A80-499F-AAE1-F5D35CA86330}" srcOrd="0" destOrd="0" presId="urn:microsoft.com/office/officeart/2005/8/layout/list1"/>
    <dgm:cxn modelId="{4AA9EA62-DC35-484E-823E-8F5A05B1F7C3}" type="presOf" srcId="{CCB690C5-0451-4C19-A048-2437FB8020E1}" destId="{775379DE-75C3-4793-B54A-E7F6D9840873}" srcOrd="0" destOrd="0" presId="urn:microsoft.com/office/officeart/2005/8/layout/list1"/>
    <dgm:cxn modelId="{D117C34A-2DFB-4873-AB07-EAE8CEF61F15}" srcId="{231B03B1-3DB4-46E5-86B4-D327BFB87160}" destId="{C0D462FE-C6DF-4947-9468-9A0B398D06E7}" srcOrd="0" destOrd="0" parTransId="{543BFB2E-16E2-4191-B8EA-96CCFDB976A3}" sibTransId="{E2118E8D-F5A6-4F3C-B23A-3351FE420B65}"/>
    <dgm:cxn modelId="{AE96FD4B-95A5-48C6-BAC4-0FCB6D349F01}" type="presOf" srcId="{AA63486F-3A4B-4EC8-B255-3064A0A1DABF}" destId="{113EAB3E-0267-4D2E-AB25-25D8E8741FD0}" srcOrd="0" destOrd="0" presId="urn:microsoft.com/office/officeart/2005/8/layout/list1"/>
    <dgm:cxn modelId="{5FEDAD6C-CDA6-4BB4-9997-D1CC2AC9B462}" type="presOf" srcId="{F0CBBA5D-7AFB-42F5-8BB4-6FFA9C0896C6}" destId="{3D900FEB-FDC8-4EAB-AD67-FFAB7096C23B}" srcOrd="1" destOrd="0" presId="urn:microsoft.com/office/officeart/2005/8/layout/list1"/>
    <dgm:cxn modelId="{6D764574-EFA5-41F1-8B32-8630C306B8A5}" type="presOf" srcId="{C0D462FE-C6DF-4947-9468-9A0B398D06E7}" destId="{F65494AA-8C85-46F5-B051-7627D584A09A}" srcOrd="0" destOrd="0" presId="urn:microsoft.com/office/officeart/2005/8/layout/list1"/>
    <dgm:cxn modelId="{1CA02155-E1E1-4F05-A721-986822654929}" srcId="{AA63486F-3A4B-4EC8-B255-3064A0A1DABF}" destId="{F0CBBA5D-7AFB-42F5-8BB4-6FFA9C0896C6}" srcOrd="1" destOrd="0" parTransId="{632BF740-0CB8-45CA-8B9F-BBBB5D6E55BA}" sibTransId="{675ACF0C-4B0E-4F3C-8413-F859292DAF71}"/>
    <dgm:cxn modelId="{3BDF087A-FAC3-4CE3-979E-7F8853187916}" type="presOf" srcId="{122ACE0D-8E22-4949-BDE0-375F60543177}" destId="{ED848270-FB0E-4F1D-9DEC-A69B3683C6CC}" srcOrd="0" destOrd="0" presId="urn:microsoft.com/office/officeart/2005/8/layout/list1"/>
    <dgm:cxn modelId="{0C0BE584-A413-4C5C-9D52-A13A4B342C1B}" srcId="{CCB690C5-0451-4C19-A048-2437FB8020E1}" destId="{F9A17C9C-2785-43B7-B0F6-CD7CAA34BABF}" srcOrd="0" destOrd="0" parTransId="{525E5DD8-AE5C-4375-BB92-D6FFB9004D37}" sibTransId="{EEC48ECF-365D-4A40-AC4D-48CC576D06E9}"/>
    <dgm:cxn modelId="{120C1C8A-DEE9-46DA-A04A-416635CC36FD}" type="presOf" srcId="{231B03B1-3DB4-46E5-86B4-D327BFB87160}" destId="{772147B9-61E3-4C67-840C-84C1E3EE6E98}" srcOrd="0" destOrd="0" presId="urn:microsoft.com/office/officeart/2005/8/layout/list1"/>
    <dgm:cxn modelId="{905D0992-34E5-44AE-BB99-A29172D828B5}" srcId="{F0CBBA5D-7AFB-42F5-8BB4-6FFA9C0896C6}" destId="{122ACE0D-8E22-4949-BDE0-375F60543177}" srcOrd="0" destOrd="0" parTransId="{E093C9B9-00A0-43E1-9A2B-51042843A004}" sibTransId="{A1288608-9F7B-4AB1-8BE6-5199C76582A5}"/>
    <dgm:cxn modelId="{2717CBA2-AF3B-4A99-8F79-1C5836783E93}" type="presOf" srcId="{231B03B1-3DB4-46E5-86B4-D327BFB87160}" destId="{E552E309-3BCC-4A7B-B43A-FD83BF2337F0}" srcOrd="1" destOrd="0" presId="urn:microsoft.com/office/officeart/2005/8/layout/list1"/>
    <dgm:cxn modelId="{ECCBDEA8-89E7-4FEC-91FA-FE40C5DE3478}" srcId="{AA63486F-3A4B-4EC8-B255-3064A0A1DABF}" destId="{231B03B1-3DB4-46E5-86B4-D327BFB87160}" srcOrd="2" destOrd="0" parTransId="{74E0229A-0A48-42F8-B0C2-4180FE0F661D}" sibTransId="{C1D8C6E6-F8DD-4503-88B1-7DD771FB00FC}"/>
    <dgm:cxn modelId="{0F73CCF2-999C-463A-9878-BA945DC3665D}" type="presOf" srcId="{F9A17C9C-2785-43B7-B0F6-CD7CAA34BABF}" destId="{157FE529-5751-4911-9735-A54F02FD9413}" srcOrd="0" destOrd="0" presId="urn:microsoft.com/office/officeart/2005/8/layout/list1"/>
    <dgm:cxn modelId="{A073B4F9-74BF-49D3-86AF-5B20890BDDB1}" type="presOf" srcId="{CCB690C5-0451-4C19-A048-2437FB8020E1}" destId="{C23A2F41-B502-4BF9-BC7C-1A541D78D8A8}" srcOrd="1" destOrd="0" presId="urn:microsoft.com/office/officeart/2005/8/layout/list1"/>
    <dgm:cxn modelId="{04B0D640-39ED-47A0-978B-DF02C56F18C6}" type="presParOf" srcId="{113EAB3E-0267-4D2E-AB25-25D8E8741FD0}" destId="{7379A6DA-830A-434F-BC1D-F2E0E02F8BF2}" srcOrd="0" destOrd="0" presId="urn:microsoft.com/office/officeart/2005/8/layout/list1"/>
    <dgm:cxn modelId="{1EBC59E9-9A5A-4512-9327-A5A6743F4619}" type="presParOf" srcId="{7379A6DA-830A-434F-BC1D-F2E0E02F8BF2}" destId="{775379DE-75C3-4793-B54A-E7F6D9840873}" srcOrd="0" destOrd="0" presId="urn:microsoft.com/office/officeart/2005/8/layout/list1"/>
    <dgm:cxn modelId="{81A029A8-5D10-4269-B7F0-2B0657BA08ED}" type="presParOf" srcId="{7379A6DA-830A-434F-BC1D-F2E0E02F8BF2}" destId="{C23A2F41-B502-4BF9-BC7C-1A541D78D8A8}" srcOrd="1" destOrd="0" presId="urn:microsoft.com/office/officeart/2005/8/layout/list1"/>
    <dgm:cxn modelId="{EA35DB33-5C10-4916-BB03-15C94B455241}" type="presParOf" srcId="{113EAB3E-0267-4D2E-AB25-25D8E8741FD0}" destId="{D05EC58E-276A-4CD0-8C06-7DF3C1257029}" srcOrd="1" destOrd="0" presId="urn:microsoft.com/office/officeart/2005/8/layout/list1"/>
    <dgm:cxn modelId="{6333AABA-C5B1-4665-A10A-6762566FE928}" type="presParOf" srcId="{113EAB3E-0267-4D2E-AB25-25D8E8741FD0}" destId="{157FE529-5751-4911-9735-A54F02FD9413}" srcOrd="2" destOrd="0" presId="urn:microsoft.com/office/officeart/2005/8/layout/list1"/>
    <dgm:cxn modelId="{013E0B12-FFE7-43C3-A45C-6E3C1BB1A76D}" type="presParOf" srcId="{113EAB3E-0267-4D2E-AB25-25D8E8741FD0}" destId="{CEE985B9-CA91-4783-914E-7AA7F2BFBA60}" srcOrd="3" destOrd="0" presId="urn:microsoft.com/office/officeart/2005/8/layout/list1"/>
    <dgm:cxn modelId="{F06D5682-12FB-4820-B650-647AF5C1B0B5}" type="presParOf" srcId="{113EAB3E-0267-4D2E-AB25-25D8E8741FD0}" destId="{FC97F939-D5BC-444B-8B47-37CC469683E3}" srcOrd="4" destOrd="0" presId="urn:microsoft.com/office/officeart/2005/8/layout/list1"/>
    <dgm:cxn modelId="{2769D27B-6315-4522-8323-5DD2D4CD623F}" type="presParOf" srcId="{FC97F939-D5BC-444B-8B47-37CC469683E3}" destId="{665B5BD9-2A80-499F-AAE1-F5D35CA86330}" srcOrd="0" destOrd="0" presId="urn:microsoft.com/office/officeart/2005/8/layout/list1"/>
    <dgm:cxn modelId="{779C27FD-72EF-49F0-BBA0-5143E0CB1BED}" type="presParOf" srcId="{FC97F939-D5BC-444B-8B47-37CC469683E3}" destId="{3D900FEB-FDC8-4EAB-AD67-FFAB7096C23B}" srcOrd="1" destOrd="0" presId="urn:microsoft.com/office/officeart/2005/8/layout/list1"/>
    <dgm:cxn modelId="{85D2C02A-B7A3-4FE6-BE78-A72C679A65BA}" type="presParOf" srcId="{113EAB3E-0267-4D2E-AB25-25D8E8741FD0}" destId="{8E347B05-1A97-4D42-A319-51A0F744EEAE}" srcOrd="5" destOrd="0" presId="urn:microsoft.com/office/officeart/2005/8/layout/list1"/>
    <dgm:cxn modelId="{F9D3E93E-468D-421F-81C7-1D39B392D582}" type="presParOf" srcId="{113EAB3E-0267-4D2E-AB25-25D8E8741FD0}" destId="{ED848270-FB0E-4F1D-9DEC-A69B3683C6CC}" srcOrd="6" destOrd="0" presId="urn:microsoft.com/office/officeart/2005/8/layout/list1"/>
    <dgm:cxn modelId="{D0E0BF39-9548-436D-B0B9-FA3076475552}" type="presParOf" srcId="{113EAB3E-0267-4D2E-AB25-25D8E8741FD0}" destId="{29F25BC2-970F-4B83-B5E8-5D86B5BE2305}" srcOrd="7" destOrd="0" presId="urn:microsoft.com/office/officeart/2005/8/layout/list1"/>
    <dgm:cxn modelId="{9B40313C-1FC7-4512-BEC5-ACD03B11AD2B}" type="presParOf" srcId="{113EAB3E-0267-4D2E-AB25-25D8E8741FD0}" destId="{5E925FD4-F94B-41A5-BA79-55EF87C4FD63}" srcOrd="8" destOrd="0" presId="urn:microsoft.com/office/officeart/2005/8/layout/list1"/>
    <dgm:cxn modelId="{0FD52D7E-9D2E-41BE-8C40-7434F1E629C3}" type="presParOf" srcId="{5E925FD4-F94B-41A5-BA79-55EF87C4FD63}" destId="{772147B9-61E3-4C67-840C-84C1E3EE6E98}" srcOrd="0" destOrd="0" presId="urn:microsoft.com/office/officeart/2005/8/layout/list1"/>
    <dgm:cxn modelId="{1B2AB5F8-131A-4AE3-A0C2-4F916E3D5E4E}" type="presParOf" srcId="{5E925FD4-F94B-41A5-BA79-55EF87C4FD63}" destId="{E552E309-3BCC-4A7B-B43A-FD83BF2337F0}" srcOrd="1" destOrd="0" presId="urn:microsoft.com/office/officeart/2005/8/layout/list1"/>
    <dgm:cxn modelId="{C723E56F-2B16-4DCF-B3DA-DBCFD37A476D}" type="presParOf" srcId="{113EAB3E-0267-4D2E-AB25-25D8E8741FD0}" destId="{D505279F-8B72-4AE6-8498-CA931412F3BE}" srcOrd="9" destOrd="0" presId="urn:microsoft.com/office/officeart/2005/8/layout/list1"/>
    <dgm:cxn modelId="{F087D7CA-2E42-46BA-91C6-F5A9C0E29077}" type="presParOf" srcId="{113EAB3E-0267-4D2E-AB25-25D8E8741FD0}" destId="{F65494AA-8C85-46F5-B051-7627D584A0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5E068B-CB39-4A31-82E3-490B2BEA88B4}" type="doc">
      <dgm:prSet loTypeId="urn:microsoft.com/office/officeart/2005/8/layout/default" loCatId="list" qsTypeId="urn:microsoft.com/office/officeart/2005/8/quickstyle/3d1" qsCatId="3D" csTypeId="urn:microsoft.com/office/officeart/2005/8/colors/accent0_2" csCatId="mainScheme" phldr="1"/>
      <dgm:spPr/>
    </dgm:pt>
    <dgm:pt modelId="{CE9983BD-BB1C-405C-8E94-BAAE8AB9C1A3}">
      <dgm:prSet phldrT="[Texto]"/>
      <dgm:spPr/>
      <dgm:t>
        <a:bodyPr/>
        <a:lstStyle/>
        <a:p>
          <a:r>
            <a:rPr lang="pt-BR" dirty="0"/>
            <a:t>FiO2: mínimo para atingir SpO2 92-94%</a:t>
          </a:r>
        </a:p>
      </dgm:t>
    </dgm:pt>
    <dgm:pt modelId="{7DB2B6B0-DCED-4020-B1FE-71D1CDD92A15}" type="parTrans" cxnId="{68409468-BAFF-4430-8C33-2BC7C152D0C6}">
      <dgm:prSet/>
      <dgm:spPr/>
      <dgm:t>
        <a:bodyPr/>
        <a:lstStyle/>
        <a:p>
          <a:endParaRPr lang="pt-BR"/>
        </a:p>
      </dgm:t>
    </dgm:pt>
    <dgm:pt modelId="{7845F730-8E76-45EF-BF50-A2977F1F02FA}" type="sibTrans" cxnId="{68409468-BAFF-4430-8C33-2BC7C152D0C6}">
      <dgm:prSet/>
      <dgm:spPr/>
      <dgm:t>
        <a:bodyPr/>
        <a:lstStyle/>
        <a:p>
          <a:endParaRPr lang="pt-BR"/>
        </a:p>
      </dgm:t>
    </dgm:pt>
    <dgm:pt modelId="{B11F5D6F-3896-4455-BD15-2BF510D2E230}">
      <dgm:prSet phldrT="[Texto]"/>
      <dgm:spPr/>
      <dgm:t>
        <a:bodyPr/>
        <a:lstStyle/>
        <a:p>
          <a:r>
            <a:rPr lang="pt-BR" dirty="0"/>
            <a:t>PEEP: 5-8 cmH2O</a:t>
          </a:r>
        </a:p>
      </dgm:t>
    </dgm:pt>
    <dgm:pt modelId="{A5839C36-05AA-4F5C-94BA-9620B16E5FF6}" type="parTrans" cxnId="{49AA0A22-2470-420F-8323-EC916837206F}">
      <dgm:prSet/>
      <dgm:spPr/>
      <dgm:t>
        <a:bodyPr/>
        <a:lstStyle/>
        <a:p>
          <a:endParaRPr lang="pt-BR"/>
        </a:p>
      </dgm:t>
    </dgm:pt>
    <dgm:pt modelId="{676D3773-78AD-4417-BA99-0750723B8369}" type="sibTrans" cxnId="{49AA0A22-2470-420F-8323-EC916837206F}">
      <dgm:prSet/>
      <dgm:spPr/>
      <dgm:t>
        <a:bodyPr/>
        <a:lstStyle/>
        <a:p>
          <a:endParaRPr lang="pt-BR"/>
        </a:p>
      </dgm:t>
    </dgm:pt>
    <dgm:pt modelId="{D7EBF567-F9B5-4EAF-91C5-0A12D8ACE558}">
      <dgm:prSet phldrT="[Texto]"/>
      <dgm:spPr/>
      <dgm:t>
        <a:bodyPr/>
        <a:lstStyle/>
        <a:p>
          <a:r>
            <a:rPr lang="pt-BR" dirty="0" err="1"/>
            <a:t>Driving</a:t>
          </a:r>
          <a:r>
            <a:rPr lang="pt-BR" dirty="0"/>
            <a:t> </a:t>
          </a:r>
          <a:r>
            <a:rPr lang="pt-BR" dirty="0" err="1"/>
            <a:t>Pressure</a:t>
          </a:r>
          <a:r>
            <a:rPr lang="pt-BR" dirty="0"/>
            <a:t>: &lt; 15 cmH2O</a:t>
          </a:r>
        </a:p>
      </dgm:t>
    </dgm:pt>
    <dgm:pt modelId="{4B41369D-24E7-4938-9F13-ED2B7C9D7236}" type="parTrans" cxnId="{3C8626C3-CCB8-4060-8EBA-1F036A92F91F}">
      <dgm:prSet/>
      <dgm:spPr/>
      <dgm:t>
        <a:bodyPr/>
        <a:lstStyle/>
        <a:p>
          <a:endParaRPr lang="pt-BR"/>
        </a:p>
      </dgm:t>
    </dgm:pt>
    <dgm:pt modelId="{17A1A106-3663-4014-B821-8EAF2A7F3CAB}" type="sibTrans" cxnId="{3C8626C3-CCB8-4060-8EBA-1F036A92F91F}">
      <dgm:prSet/>
      <dgm:spPr/>
      <dgm:t>
        <a:bodyPr/>
        <a:lstStyle/>
        <a:p>
          <a:endParaRPr lang="pt-BR"/>
        </a:p>
      </dgm:t>
    </dgm:pt>
    <dgm:pt modelId="{EA45410A-1CC0-41EA-900C-1C798975296B}">
      <dgm:prSet phldrT="[Texto]"/>
      <dgm:spPr/>
      <dgm:t>
        <a:bodyPr/>
        <a:lstStyle/>
        <a:p>
          <a:r>
            <a:rPr lang="pt-BR" dirty="0"/>
            <a:t>FR 12-20 </a:t>
          </a:r>
          <a:r>
            <a:rPr lang="pt-BR" dirty="0" err="1"/>
            <a:t>irpm</a:t>
          </a:r>
          <a:endParaRPr lang="pt-BR" dirty="0"/>
        </a:p>
      </dgm:t>
    </dgm:pt>
    <dgm:pt modelId="{EA100931-839C-4CC0-B293-DBA0057CFEF7}" type="parTrans" cxnId="{2F2B1D3F-8704-4F63-B2C5-10733144D41A}">
      <dgm:prSet/>
      <dgm:spPr/>
      <dgm:t>
        <a:bodyPr/>
        <a:lstStyle/>
        <a:p>
          <a:endParaRPr lang="pt-BR"/>
        </a:p>
      </dgm:t>
    </dgm:pt>
    <dgm:pt modelId="{52E2F7A5-4012-4B9F-9F92-C70BF1D75DFC}" type="sibTrans" cxnId="{2F2B1D3F-8704-4F63-B2C5-10733144D41A}">
      <dgm:prSet/>
      <dgm:spPr/>
      <dgm:t>
        <a:bodyPr/>
        <a:lstStyle/>
        <a:p>
          <a:endParaRPr lang="pt-BR"/>
        </a:p>
      </dgm:t>
    </dgm:pt>
    <dgm:pt modelId="{DD2C23A9-2EE5-4172-933F-5ED3D12B774A}">
      <dgm:prSet phldrT="[Texto]"/>
      <dgm:spPr/>
      <dgm:t>
        <a:bodyPr/>
        <a:lstStyle/>
        <a:p>
          <a:r>
            <a:rPr lang="pt-BR" dirty="0"/>
            <a:t>Pressão de Platô: &lt; 30 cmH2O</a:t>
          </a:r>
        </a:p>
      </dgm:t>
    </dgm:pt>
    <dgm:pt modelId="{E3DCB2BF-3B19-4D3B-B2A3-D11A39E9C7F3}" type="parTrans" cxnId="{3138E3C8-2FE8-4FEC-8F8E-3556EF503922}">
      <dgm:prSet/>
      <dgm:spPr/>
      <dgm:t>
        <a:bodyPr/>
        <a:lstStyle/>
        <a:p>
          <a:endParaRPr lang="pt-BR"/>
        </a:p>
      </dgm:t>
    </dgm:pt>
    <dgm:pt modelId="{E2E8C341-41C2-4870-8205-57635AE6EECA}" type="sibTrans" cxnId="{3138E3C8-2FE8-4FEC-8F8E-3556EF503922}">
      <dgm:prSet/>
      <dgm:spPr/>
      <dgm:t>
        <a:bodyPr/>
        <a:lstStyle/>
        <a:p>
          <a:endParaRPr lang="pt-BR"/>
        </a:p>
      </dgm:t>
    </dgm:pt>
    <dgm:pt modelId="{24B86CBD-2C79-4F17-A3F4-F5BF544A3399}">
      <dgm:prSet phldrT="[Texto]"/>
      <dgm:spPr/>
      <dgm:t>
        <a:bodyPr/>
        <a:lstStyle/>
        <a:p>
          <a:r>
            <a:rPr lang="pt-BR" dirty="0"/>
            <a:t>Volume-corrente: 6 ml/kg</a:t>
          </a:r>
        </a:p>
      </dgm:t>
    </dgm:pt>
    <dgm:pt modelId="{A262E1B1-BBD4-4D99-B2ED-E3A7BD924FC2}" type="parTrans" cxnId="{A75D6A48-B2FF-4A27-B8D1-448D1E83226C}">
      <dgm:prSet/>
      <dgm:spPr/>
      <dgm:t>
        <a:bodyPr/>
        <a:lstStyle/>
        <a:p>
          <a:endParaRPr lang="pt-BR"/>
        </a:p>
      </dgm:t>
    </dgm:pt>
    <dgm:pt modelId="{4D491DF5-1881-4615-82FD-82D68BA872F7}" type="sibTrans" cxnId="{A75D6A48-B2FF-4A27-B8D1-448D1E83226C}">
      <dgm:prSet/>
      <dgm:spPr/>
      <dgm:t>
        <a:bodyPr/>
        <a:lstStyle/>
        <a:p>
          <a:endParaRPr lang="pt-BR"/>
        </a:p>
      </dgm:t>
    </dgm:pt>
    <dgm:pt modelId="{17DDB5D1-069C-4834-82CD-968CA5835761}" type="pres">
      <dgm:prSet presAssocID="{E75E068B-CB39-4A31-82E3-490B2BEA88B4}" presName="diagram" presStyleCnt="0">
        <dgm:presLayoutVars>
          <dgm:dir/>
          <dgm:resizeHandles val="exact"/>
        </dgm:presLayoutVars>
      </dgm:prSet>
      <dgm:spPr/>
    </dgm:pt>
    <dgm:pt modelId="{7E362764-23F4-4CEA-9DFD-FA526BFC3A90}" type="pres">
      <dgm:prSet presAssocID="{CE9983BD-BB1C-405C-8E94-BAAE8AB9C1A3}" presName="node" presStyleLbl="node1" presStyleIdx="0" presStyleCnt="6">
        <dgm:presLayoutVars>
          <dgm:bulletEnabled val="1"/>
        </dgm:presLayoutVars>
      </dgm:prSet>
      <dgm:spPr/>
    </dgm:pt>
    <dgm:pt modelId="{446E8EA5-E681-4EBA-B0DF-606A54557C11}" type="pres">
      <dgm:prSet presAssocID="{7845F730-8E76-45EF-BF50-A2977F1F02FA}" presName="sibTrans" presStyleCnt="0"/>
      <dgm:spPr/>
    </dgm:pt>
    <dgm:pt modelId="{0D711087-7416-44C6-9A99-5B41DAAC50A4}" type="pres">
      <dgm:prSet presAssocID="{B11F5D6F-3896-4455-BD15-2BF510D2E230}" presName="node" presStyleLbl="node1" presStyleIdx="1" presStyleCnt="6">
        <dgm:presLayoutVars>
          <dgm:bulletEnabled val="1"/>
        </dgm:presLayoutVars>
      </dgm:prSet>
      <dgm:spPr/>
    </dgm:pt>
    <dgm:pt modelId="{4B907322-0178-4A11-93FD-4BBC012BEB92}" type="pres">
      <dgm:prSet presAssocID="{676D3773-78AD-4417-BA99-0750723B8369}" presName="sibTrans" presStyleCnt="0"/>
      <dgm:spPr/>
    </dgm:pt>
    <dgm:pt modelId="{ED417629-EE1D-478B-8AEE-3AADC1163A80}" type="pres">
      <dgm:prSet presAssocID="{D7EBF567-F9B5-4EAF-91C5-0A12D8ACE558}" presName="node" presStyleLbl="node1" presStyleIdx="2" presStyleCnt="6">
        <dgm:presLayoutVars>
          <dgm:bulletEnabled val="1"/>
        </dgm:presLayoutVars>
      </dgm:prSet>
      <dgm:spPr/>
    </dgm:pt>
    <dgm:pt modelId="{B34D9C56-CE5A-426A-9E8B-CB45543B78C2}" type="pres">
      <dgm:prSet presAssocID="{17A1A106-3663-4014-B821-8EAF2A7F3CAB}" presName="sibTrans" presStyleCnt="0"/>
      <dgm:spPr/>
    </dgm:pt>
    <dgm:pt modelId="{29663B49-54F6-4353-AB47-6F6827FBDFE2}" type="pres">
      <dgm:prSet presAssocID="{EA45410A-1CC0-41EA-900C-1C798975296B}" presName="node" presStyleLbl="node1" presStyleIdx="3" presStyleCnt="6">
        <dgm:presLayoutVars>
          <dgm:bulletEnabled val="1"/>
        </dgm:presLayoutVars>
      </dgm:prSet>
      <dgm:spPr/>
    </dgm:pt>
    <dgm:pt modelId="{839E9DF6-343A-4D63-B827-B72EF0BA27A6}" type="pres">
      <dgm:prSet presAssocID="{52E2F7A5-4012-4B9F-9F92-C70BF1D75DFC}" presName="sibTrans" presStyleCnt="0"/>
      <dgm:spPr/>
    </dgm:pt>
    <dgm:pt modelId="{BB160CA8-BB5E-4FE6-AFAE-1F0A5BB077DE}" type="pres">
      <dgm:prSet presAssocID="{DD2C23A9-2EE5-4172-933F-5ED3D12B774A}" presName="node" presStyleLbl="node1" presStyleIdx="4" presStyleCnt="6">
        <dgm:presLayoutVars>
          <dgm:bulletEnabled val="1"/>
        </dgm:presLayoutVars>
      </dgm:prSet>
      <dgm:spPr/>
    </dgm:pt>
    <dgm:pt modelId="{527FA96B-4329-4F8C-93C7-3087DDEEE1D2}" type="pres">
      <dgm:prSet presAssocID="{E2E8C341-41C2-4870-8205-57635AE6EECA}" presName="sibTrans" presStyleCnt="0"/>
      <dgm:spPr/>
    </dgm:pt>
    <dgm:pt modelId="{56DD8FDC-51F7-4E1A-9C78-37DB24EAF58B}" type="pres">
      <dgm:prSet presAssocID="{24B86CBD-2C79-4F17-A3F4-F5BF544A3399}" presName="node" presStyleLbl="node1" presStyleIdx="5" presStyleCnt="6">
        <dgm:presLayoutVars>
          <dgm:bulletEnabled val="1"/>
        </dgm:presLayoutVars>
      </dgm:prSet>
      <dgm:spPr/>
    </dgm:pt>
  </dgm:ptLst>
  <dgm:cxnLst>
    <dgm:cxn modelId="{48A9C511-A64A-48DA-AE21-3950746D297A}" type="presOf" srcId="{24B86CBD-2C79-4F17-A3F4-F5BF544A3399}" destId="{56DD8FDC-51F7-4E1A-9C78-37DB24EAF58B}" srcOrd="0" destOrd="0" presId="urn:microsoft.com/office/officeart/2005/8/layout/default"/>
    <dgm:cxn modelId="{49AA0A22-2470-420F-8323-EC916837206F}" srcId="{E75E068B-CB39-4A31-82E3-490B2BEA88B4}" destId="{B11F5D6F-3896-4455-BD15-2BF510D2E230}" srcOrd="1" destOrd="0" parTransId="{A5839C36-05AA-4F5C-94BA-9620B16E5FF6}" sibTransId="{676D3773-78AD-4417-BA99-0750723B8369}"/>
    <dgm:cxn modelId="{8150C223-60DE-4C86-A8EA-82CA681F673F}" type="presOf" srcId="{D7EBF567-F9B5-4EAF-91C5-0A12D8ACE558}" destId="{ED417629-EE1D-478B-8AEE-3AADC1163A80}" srcOrd="0" destOrd="0" presId="urn:microsoft.com/office/officeart/2005/8/layout/default"/>
    <dgm:cxn modelId="{2F2B1D3F-8704-4F63-B2C5-10733144D41A}" srcId="{E75E068B-CB39-4A31-82E3-490B2BEA88B4}" destId="{EA45410A-1CC0-41EA-900C-1C798975296B}" srcOrd="3" destOrd="0" parTransId="{EA100931-839C-4CC0-B293-DBA0057CFEF7}" sibTransId="{52E2F7A5-4012-4B9F-9F92-C70BF1D75DFC}"/>
    <dgm:cxn modelId="{A75D6A48-B2FF-4A27-B8D1-448D1E83226C}" srcId="{E75E068B-CB39-4A31-82E3-490B2BEA88B4}" destId="{24B86CBD-2C79-4F17-A3F4-F5BF544A3399}" srcOrd="5" destOrd="0" parTransId="{A262E1B1-BBD4-4D99-B2ED-E3A7BD924FC2}" sibTransId="{4D491DF5-1881-4615-82FD-82D68BA872F7}"/>
    <dgm:cxn modelId="{68409468-BAFF-4430-8C33-2BC7C152D0C6}" srcId="{E75E068B-CB39-4A31-82E3-490B2BEA88B4}" destId="{CE9983BD-BB1C-405C-8E94-BAAE8AB9C1A3}" srcOrd="0" destOrd="0" parTransId="{7DB2B6B0-DCED-4020-B1FE-71D1CDD92A15}" sibTransId="{7845F730-8E76-45EF-BF50-A2977F1F02FA}"/>
    <dgm:cxn modelId="{0F121686-8C9E-4A8C-B5CA-A9A71D93D3FF}" type="presOf" srcId="{CE9983BD-BB1C-405C-8E94-BAAE8AB9C1A3}" destId="{7E362764-23F4-4CEA-9DFD-FA526BFC3A90}" srcOrd="0" destOrd="0" presId="urn:microsoft.com/office/officeart/2005/8/layout/default"/>
    <dgm:cxn modelId="{08BD6EA3-53A5-447D-88E1-BB7DDDBABC4F}" type="presOf" srcId="{EA45410A-1CC0-41EA-900C-1C798975296B}" destId="{29663B49-54F6-4353-AB47-6F6827FBDFE2}" srcOrd="0" destOrd="0" presId="urn:microsoft.com/office/officeart/2005/8/layout/default"/>
    <dgm:cxn modelId="{7D6504B7-BD65-43F8-B65E-133AAE69FD6C}" type="presOf" srcId="{B11F5D6F-3896-4455-BD15-2BF510D2E230}" destId="{0D711087-7416-44C6-9A99-5B41DAAC50A4}" srcOrd="0" destOrd="0" presId="urn:microsoft.com/office/officeart/2005/8/layout/default"/>
    <dgm:cxn modelId="{3C8626C3-CCB8-4060-8EBA-1F036A92F91F}" srcId="{E75E068B-CB39-4A31-82E3-490B2BEA88B4}" destId="{D7EBF567-F9B5-4EAF-91C5-0A12D8ACE558}" srcOrd="2" destOrd="0" parTransId="{4B41369D-24E7-4938-9F13-ED2B7C9D7236}" sibTransId="{17A1A106-3663-4014-B821-8EAF2A7F3CAB}"/>
    <dgm:cxn modelId="{3138E3C8-2FE8-4FEC-8F8E-3556EF503922}" srcId="{E75E068B-CB39-4A31-82E3-490B2BEA88B4}" destId="{DD2C23A9-2EE5-4172-933F-5ED3D12B774A}" srcOrd="4" destOrd="0" parTransId="{E3DCB2BF-3B19-4D3B-B2A3-D11A39E9C7F3}" sibTransId="{E2E8C341-41C2-4870-8205-57635AE6EECA}"/>
    <dgm:cxn modelId="{989178DC-E192-4250-A47B-6F31CAEEA86E}" type="presOf" srcId="{DD2C23A9-2EE5-4172-933F-5ED3D12B774A}" destId="{BB160CA8-BB5E-4FE6-AFAE-1F0A5BB077DE}" srcOrd="0" destOrd="0" presId="urn:microsoft.com/office/officeart/2005/8/layout/default"/>
    <dgm:cxn modelId="{C70477EE-CBBB-4778-83DF-A8FA372A492F}" type="presOf" srcId="{E75E068B-CB39-4A31-82E3-490B2BEA88B4}" destId="{17DDB5D1-069C-4834-82CD-968CA5835761}" srcOrd="0" destOrd="0" presId="urn:microsoft.com/office/officeart/2005/8/layout/default"/>
    <dgm:cxn modelId="{2F88BADC-1CE6-4D35-9893-7D87FD5E4DFC}" type="presParOf" srcId="{17DDB5D1-069C-4834-82CD-968CA5835761}" destId="{7E362764-23F4-4CEA-9DFD-FA526BFC3A90}" srcOrd="0" destOrd="0" presId="urn:microsoft.com/office/officeart/2005/8/layout/default"/>
    <dgm:cxn modelId="{922E876F-2F93-4925-9E8A-7FBF00C33D25}" type="presParOf" srcId="{17DDB5D1-069C-4834-82CD-968CA5835761}" destId="{446E8EA5-E681-4EBA-B0DF-606A54557C11}" srcOrd="1" destOrd="0" presId="urn:microsoft.com/office/officeart/2005/8/layout/default"/>
    <dgm:cxn modelId="{125016ED-FB43-4425-ACC9-DD16E46968E7}" type="presParOf" srcId="{17DDB5D1-069C-4834-82CD-968CA5835761}" destId="{0D711087-7416-44C6-9A99-5B41DAAC50A4}" srcOrd="2" destOrd="0" presId="urn:microsoft.com/office/officeart/2005/8/layout/default"/>
    <dgm:cxn modelId="{CD0BF422-B92E-4B02-B1C8-8F233BF02AB0}" type="presParOf" srcId="{17DDB5D1-069C-4834-82CD-968CA5835761}" destId="{4B907322-0178-4A11-93FD-4BBC012BEB92}" srcOrd="3" destOrd="0" presId="urn:microsoft.com/office/officeart/2005/8/layout/default"/>
    <dgm:cxn modelId="{4838F1EE-2012-430C-B2D8-0127330BFF82}" type="presParOf" srcId="{17DDB5D1-069C-4834-82CD-968CA5835761}" destId="{ED417629-EE1D-478B-8AEE-3AADC1163A80}" srcOrd="4" destOrd="0" presId="urn:microsoft.com/office/officeart/2005/8/layout/default"/>
    <dgm:cxn modelId="{A89A3D69-4F3E-42A9-9097-D7D1CFFE861B}" type="presParOf" srcId="{17DDB5D1-069C-4834-82CD-968CA5835761}" destId="{B34D9C56-CE5A-426A-9E8B-CB45543B78C2}" srcOrd="5" destOrd="0" presId="urn:microsoft.com/office/officeart/2005/8/layout/default"/>
    <dgm:cxn modelId="{1B96D531-69DD-4D1D-9F66-92E1682D2247}" type="presParOf" srcId="{17DDB5D1-069C-4834-82CD-968CA5835761}" destId="{29663B49-54F6-4353-AB47-6F6827FBDFE2}" srcOrd="6" destOrd="0" presId="urn:microsoft.com/office/officeart/2005/8/layout/default"/>
    <dgm:cxn modelId="{390AEBF2-AE1B-465A-B3D1-0544A7E0A260}" type="presParOf" srcId="{17DDB5D1-069C-4834-82CD-968CA5835761}" destId="{839E9DF6-343A-4D63-B827-B72EF0BA27A6}" srcOrd="7" destOrd="0" presId="urn:microsoft.com/office/officeart/2005/8/layout/default"/>
    <dgm:cxn modelId="{2253C29A-2AF8-4ED6-BB97-9A58AD682CED}" type="presParOf" srcId="{17DDB5D1-069C-4834-82CD-968CA5835761}" destId="{BB160CA8-BB5E-4FE6-AFAE-1F0A5BB077DE}" srcOrd="8" destOrd="0" presId="urn:microsoft.com/office/officeart/2005/8/layout/default"/>
    <dgm:cxn modelId="{0C7311B7-578C-4177-A18B-5C29B0EB7E3B}" type="presParOf" srcId="{17DDB5D1-069C-4834-82CD-968CA5835761}" destId="{527FA96B-4329-4F8C-93C7-3087DDEEE1D2}" srcOrd="9" destOrd="0" presId="urn:microsoft.com/office/officeart/2005/8/layout/default"/>
    <dgm:cxn modelId="{E2637177-E95F-49FB-9005-5A83EEE6A80E}" type="presParOf" srcId="{17DDB5D1-069C-4834-82CD-968CA5835761}" destId="{56DD8FDC-51F7-4E1A-9C78-37DB24EAF58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F2FB5-EC75-43F4-B21E-54478618206E}">
      <dsp:nvSpPr>
        <dsp:cNvPr id="0" name=""/>
        <dsp:cNvSpPr/>
      </dsp:nvSpPr>
      <dsp:spPr>
        <a:xfrm>
          <a:off x="-7527011" y="-1150902"/>
          <a:ext cx="8961706" cy="8961706"/>
        </a:xfrm>
        <a:prstGeom prst="blockArc">
          <a:avLst>
            <a:gd name="adj1" fmla="val 18900000"/>
            <a:gd name="adj2" fmla="val 2700000"/>
            <a:gd name="adj3" fmla="val 241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493A6-E5B8-4E2E-9E3E-6DAE31D9A753}">
      <dsp:nvSpPr>
        <dsp:cNvPr id="0" name=""/>
        <dsp:cNvSpPr/>
      </dsp:nvSpPr>
      <dsp:spPr>
        <a:xfrm>
          <a:off x="924394" y="665990"/>
          <a:ext cx="8264224" cy="13319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57259" tIns="121920" rIns="121920" bIns="12192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800" kern="1200" dirty="0"/>
            <a:t>Insuficiência Respiratória</a:t>
          </a:r>
        </a:p>
      </dsp:txBody>
      <dsp:txXfrm>
        <a:off x="924394" y="665990"/>
        <a:ext cx="8264224" cy="1331980"/>
      </dsp:txXfrm>
    </dsp:sp>
    <dsp:sp modelId="{FE7ACAEC-315D-42CC-988F-26F1BA2B57DE}">
      <dsp:nvSpPr>
        <dsp:cNvPr id="0" name=""/>
        <dsp:cNvSpPr/>
      </dsp:nvSpPr>
      <dsp:spPr>
        <a:xfrm>
          <a:off x="91906" y="499492"/>
          <a:ext cx="1664975" cy="166497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F19D19-917A-4E4D-BBB4-B8B19A0B288F}">
      <dsp:nvSpPr>
        <dsp:cNvPr id="0" name=""/>
        <dsp:cNvSpPr/>
      </dsp:nvSpPr>
      <dsp:spPr>
        <a:xfrm>
          <a:off x="1408569" y="2663960"/>
          <a:ext cx="7780049" cy="13319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57259" tIns="121920" rIns="121920" bIns="12192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800" kern="1200" dirty="0"/>
            <a:t>Rebaixamento do sensório</a:t>
          </a:r>
        </a:p>
      </dsp:txBody>
      <dsp:txXfrm>
        <a:off x="1408569" y="2663960"/>
        <a:ext cx="7780049" cy="1331980"/>
      </dsp:txXfrm>
    </dsp:sp>
    <dsp:sp modelId="{B920C114-82A9-4BB8-AE20-7AC7CB56BBD2}">
      <dsp:nvSpPr>
        <dsp:cNvPr id="0" name=""/>
        <dsp:cNvSpPr/>
      </dsp:nvSpPr>
      <dsp:spPr>
        <a:xfrm>
          <a:off x="576081" y="2497462"/>
          <a:ext cx="1664975" cy="166497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9503C-F7AE-47C5-A1B9-CABCB303E5C2}">
      <dsp:nvSpPr>
        <dsp:cNvPr id="0" name=""/>
        <dsp:cNvSpPr/>
      </dsp:nvSpPr>
      <dsp:spPr>
        <a:xfrm>
          <a:off x="924394" y="4661930"/>
          <a:ext cx="8264224" cy="13319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57259" tIns="121920" rIns="121920" bIns="12192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800" kern="1200" dirty="0"/>
            <a:t>Distúrbios neuromusculares</a:t>
          </a:r>
        </a:p>
      </dsp:txBody>
      <dsp:txXfrm>
        <a:off x="924394" y="4661930"/>
        <a:ext cx="8264224" cy="1331980"/>
      </dsp:txXfrm>
    </dsp:sp>
    <dsp:sp modelId="{8E326929-8380-4A25-8597-9511C6B06B0F}">
      <dsp:nvSpPr>
        <dsp:cNvPr id="0" name=""/>
        <dsp:cNvSpPr/>
      </dsp:nvSpPr>
      <dsp:spPr>
        <a:xfrm>
          <a:off x="91906" y="4495433"/>
          <a:ext cx="1664975" cy="1664975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0201A-5C98-4359-83F2-67B97681BABE}">
      <dsp:nvSpPr>
        <dsp:cNvPr id="0" name=""/>
        <dsp:cNvSpPr/>
      </dsp:nvSpPr>
      <dsp:spPr>
        <a:xfrm>
          <a:off x="6503966" y="4454963"/>
          <a:ext cx="3236399" cy="2096453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r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pt-BR" sz="2600" b="1" kern="1200" dirty="0"/>
            <a:t>Controle de PCO2</a:t>
          </a:r>
        </a:p>
      </dsp:txBody>
      <dsp:txXfrm>
        <a:off x="7520938" y="5025128"/>
        <a:ext cx="2173375" cy="1480236"/>
      </dsp:txXfrm>
    </dsp:sp>
    <dsp:sp modelId="{6876CC46-EDF2-4414-B4E9-B9DFE767F737}">
      <dsp:nvSpPr>
        <dsp:cNvPr id="0" name=""/>
        <dsp:cNvSpPr/>
      </dsp:nvSpPr>
      <dsp:spPr>
        <a:xfrm>
          <a:off x="1223523" y="4454963"/>
          <a:ext cx="3236399" cy="2096453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pt-BR" sz="2400" b="1" kern="1200" dirty="0"/>
            <a:t>Redução do Nível de Consciência</a:t>
          </a:r>
        </a:p>
      </dsp:txBody>
      <dsp:txXfrm>
        <a:off x="1269575" y="5025128"/>
        <a:ext cx="2173375" cy="1480236"/>
      </dsp:txXfrm>
    </dsp:sp>
    <dsp:sp modelId="{BB934DA0-7C9D-45A7-9D9E-51D84986DBA0}">
      <dsp:nvSpPr>
        <dsp:cNvPr id="0" name=""/>
        <dsp:cNvSpPr/>
      </dsp:nvSpPr>
      <dsp:spPr>
        <a:xfrm>
          <a:off x="6503966" y="0"/>
          <a:ext cx="3236399" cy="2096453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228600" lvl="1" indent="-228600" algn="r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pt-BR" sz="2600" b="1" kern="1200" dirty="0"/>
            <a:t>Insuficiência Respiratória</a:t>
          </a:r>
        </a:p>
      </dsp:txBody>
      <dsp:txXfrm>
        <a:off x="7520938" y="46052"/>
        <a:ext cx="2173375" cy="1480236"/>
      </dsp:txXfrm>
    </dsp:sp>
    <dsp:sp modelId="{2DFB21D6-62C0-4F1D-82AA-CED0B15293AC}">
      <dsp:nvSpPr>
        <dsp:cNvPr id="0" name=""/>
        <dsp:cNvSpPr/>
      </dsp:nvSpPr>
      <dsp:spPr>
        <a:xfrm>
          <a:off x="1223523" y="0"/>
          <a:ext cx="3236399" cy="2096453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pt-BR" sz="2400" b="1" kern="1200" dirty="0"/>
            <a:t>Interação Coração-Pulmão</a:t>
          </a:r>
        </a:p>
      </dsp:txBody>
      <dsp:txXfrm>
        <a:off x="1269575" y="46052"/>
        <a:ext cx="2173375" cy="1480236"/>
      </dsp:txXfrm>
    </dsp:sp>
    <dsp:sp modelId="{A2792D5F-E450-4983-8B7A-052A83AC72F2}">
      <dsp:nvSpPr>
        <dsp:cNvPr id="0" name=""/>
        <dsp:cNvSpPr/>
      </dsp:nvSpPr>
      <dsp:spPr>
        <a:xfrm>
          <a:off x="2488763" y="305703"/>
          <a:ext cx="3018571" cy="2972219"/>
        </a:xfrm>
        <a:prstGeom prst="pieWedg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Melhora da Perfusão Tecidual Sistêmica</a:t>
          </a:r>
        </a:p>
      </dsp:txBody>
      <dsp:txXfrm>
        <a:off x="3372882" y="1176246"/>
        <a:ext cx="2134452" cy="2101676"/>
      </dsp:txXfrm>
    </dsp:sp>
    <dsp:sp modelId="{9FDEAA4C-871F-4209-9E84-81077B531470}">
      <dsp:nvSpPr>
        <dsp:cNvPr id="0" name=""/>
        <dsp:cNvSpPr/>
      </dsp:nvSpPr>
      <dsp:spPr>
        <a:xfrm rot="5400000">
          <a:off x="5479731" y="282526"/>
          <a:ext cx="2972219" cy="3018571"/>
        </a:xfrm>
        <a:prstGeom prst="pieWedg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Correção de Distúrbios Respiratórios</a:t>
          </a:r>
        </a:p>
      </dsp:txBody>
      <dsp:txXfrm rot="-5400000">
        <a:off x="5456555" y="1176245"/>
        <a:ext cx="2134452" cy="2101676"/>
      </dsp:txXfrm>
    </dsp:sp>
    <dsp:sp modelId="{B1446BE6-AC49-4AAF-A4BD-09E849DF58E1}">
      <dsp:nvSpPr>
        <dsp:cNvPr id="0" name=""/>
        <dsp:cNvSpPr/>
      </dsp:nvSpPr>
      <dsp:spPr>
        <a:xfrm rot="10800000">
          <a:off x="5456555" y="3273494"/>
          <a:ext cx="3018571" cy="2972219"/>
        </a:xfrm>
        <a:prstGeom prst="pieWedg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Auxílio à correção de Distúrbios Gasométricos</a:t>
          </a:r>
        </a:p>
      </dsp:txBody>
      <dsp:txXfrm rot="10800000">
        <a:off x="5456555" y="3273494"/>
        <a:ext cx="2134452" cy="2101676"/>
      </dsp:txXfrm>
    </dsp:sp>
    <dsp:sp modelId="{8C3B890E-03CF-4CFE-BAC9-882A2E6C1F6A}">
      <dsp:nvSpPr>
        <dsp:cNvPr id="0" name=""/>
        <dsp:cNvSpPr/>
      </dsp:nvSpPr>
      <dsp:spPr>
        <a:xfrm rot="16200000">
          <a:off x="2511939" y="3250318"/>
          <a:ext cx="2972219" cy="3018571"/>
        </a:xfrm>
        <a:prstGeom prst="pieWedg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Proteção de Via Aérea</a:t>
          </a:r>
        </a:p>
      </dsp:txBody>
      <dsp:txXfrm rot="5400000">
        <a:off x="3372882" y="3273494"/>
        <a:ext cx="2134452" cy="2101676"/>
      </dsp:txXfrm>
    </dsp:sp>
    <dsp:sp modelId="{BEC169D8-0A6F-49B3-B74B-9E30098322F0}">
      <dsp:nvSpPr>
        <dsp:cNvPr id="0" name=""/>
        <dsp:cNvSpPr/>
      </dsp:nvSpPr>
      <dsp:spPr>
        <a:xfrm>
          <a:off x="4992226" y="2686080"/>
          <a:ext cx="979436" cy="851684"/>
        </a:xfrm>
        <a:prstGeom prst="circular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BE4EB5-AD4C-4EED-B497-8469A9858178}">
      <dsp:nvSpPr>
        <dsp:cNvPr id="0" name=""/>
        <dsp:cNvSpPr/>
      </dsp:nvSpPr>
      <dsp:spPr>
        <a:xfrm rot="10800000">
          <a:off x="4992226" y="3013651"/>
          <a:ext cx="979436" cy="851684"/>
        </a:xfrm>
        <a:prstGeom prst="circularArrow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FE529-5751-4911-9735-A54F02FD9413}">
      <dsp:nvSpPr>
        <dsp:cNvPr id="0" name=""/>
        <dsp:cNvSpPr/>
      </dsp:nvSpPr>
      <dsp:spPr>
        <a:xfrm>
          <a:off x="0" y="453759"/>
          <a:ext cx="8534400" cy="211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62364" tIns="583184" rIns="66236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Com Drive: Fluxo ou Pressão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Sem Drive: Tempo</a:t>
          </a:r>
        </a:p>
      </dsp:txBody>
      <dsp:txXfrm>
        <a:off x="0" y="453759"/>
        <a:ext cx="8534400" cy="2116800"/>
      </dsp:txXfrm>
    </dsp:sp>
    <dsp:sp modelId="{C23A2F41-B502-4BF9-BC7C-1A541D78D8A8}">
      <dsp:nvSpPr>
        <dsp:cNvPr id="0" name=""/>
        <dsp:cNvSpPr/>
      </dsp:nvSpPr>
      <dsp:spPr>
        <a:xfrm>
          <a:off x="426720" y="40479"/>
          <a:ext cx="5974080" cy="8265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Disparo</a:t>
          </a:r>
        </a:p>
      </dsp:txBody>
      <dsp:txXfrm>
        <a:off x="467069" y="80828"/>
        <a:ext cx="5893382" cy="745862"/>
      </dsp:txXfrm>
    </dsp:sp>
    <dsp:sp modelId="{ED848270-FB0E-4F1D-9DEC-A69B3683C6CC}">
      <dsp:nvSpPr>
        <dsp:cNvPr id="0" name=""/>
        <dsp:cNvSpPr/>
      </dsp:nvSpPr>
      <dsp:spPr>
        <a:xfrm>
          <a:off x="0" y="3135039"/>
          <a:ext cx="8534400" cy="1190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62364" tIns="583184" rIns="66236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Tempo</a:t>
          </a:r>
        </a:p>
      </dsp:txBody>
      <dsp:txXfrm>
        <a:off x="0" y="3135039"/>
        <a:ext cx="8534400" cy="1190700"/>
      </dsp:txXfrm>
    </dsp:sp>
    <dsp:sp modelId="{3D900FEB-FDC8-4EAB-AD67-FFAB7096C23B}">
      <dsp:nvSpPr>
        <dsp:cNvPr id="0" name=""/>
        <dsp:cNvSpPr/>
      </dsp:nvSpPr>
      <dsp:spPr>
        <a:xfrm>
          <a:off x="426720" y="2721760"/>
          <a:ext cx="5974080" cy="8265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Ciclagem</a:t>
          </a:r>
        </a:p>
      </dsp:txBody>
      <dsp:txXfrm>
        <a:off x="467069" y="2762109"/>
        <a:ext cx="5893382" cy="745862"/>
      </dsp:txXfrm>
    </dsp:sp>
    <dsp:sp modelId="{F65494AA-8C85-46F5-B051-7627D584A09A}">
      <dsp:nvSpPr>
        <dsp:cNvPr id="0" name=""/>
        <dsp:cNvSpPr/>
      </dsp:nvSpPr>
      <dsp:spPr>
        <a:xfrm>
          <a:off x="0" y="4890220"/>
          <a:ext cx="8534400" cy="1190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62364" tIns="583184" rIns="662364" bIns="199136" numCol="1" spcCol="1270" anchor="t" anchorCtr="0">
          <a:noAutofit/>
        </a:bodyPr>
        <a:lstStyle/>
        <a:p>
          <a:pPr marL="285750" lvl="1" indent="-285750" algn="just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Pressão</a:t>
          </a:r>
        </a:p>
      </dsp:txBody>
      <dsp:txXfrm>
        <a:off x="0" y="4890220"/>
        <a:ext cx="8534400" cy="1190700"/>
      </dsp:txXfrm>
    </dsp:sp>
    <dsp:sp modelId="{E552E309-3BCC-4A7B-B43A-FD83BF2337F0}">
      <dsp:nvSpPr>
        <dsp:cNvPr id="0" name=""/>
        <dsp:cNvSpPr/>
      </dsp:nvSpPr>
      <dsp:spPr>
        <a:xfrm>
          <a:off x="426720" y="4476939"/>
          <a:ext cx="5974080" cy="8265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Variável de controle primária</a:t>
          </a:r>
        </a:p>
      </dsp:txBody>
      <dsp:txXfrm>
        <a:off x="467069" y="4517288"/>
        <a:ext cx="5893382" cy="745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FE529-5751-4911-9735-A54F02FD9413}">
      <dsp:nvSpPr>
        <dsp:cNvPr id="0" name=""/>
        <dsp:cNvSpPr/>
      </dsp:nvSpPr>
      <dsp:spPr>
        <a:xfrm>
          <a:off x="0" y="453759"/>
          <a:ext cx="8534400" cy="211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62364" tIns="583184" rIns="66236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Com Drive: Fluxo ou Pressão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Sem Drive: Tempo</a:t>
          </a:r>
        </a:p>
      </dsp:txBody>
      <dsp:txXfrm>
        <a:off x="0" y="453759"/>
        <a:ext cx="8534400" cy="2116800"/>
      </dsp:txXfrm>
    </dsp:sp>
    <dsp:sp modelId="{C23A2F41-B502-4BF9-BC7C-1A541D78D8A8}">
      <dsp:nvSpPr>
        <dsp:cNvPr id="0" name=""/>
        <dsp:cNvSpPr/>
      </dsp:nvSpPr>
      <dsp:spPr>
        <a:xfrm>
          <a:off x="426720" y="40479"/>
          <a:ext cx="5974080" cy="8265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Disparo</a:t>
          </a:r>
        </a:p>
      </dsp:txBody>
      <dsp:txXfrm>
        <a:off x="467069" y="80828"/>
        <a:ext cx="5893382" cy="745862"/>
      </dsp:txXfrm>
    </dsp:sp>
    <dsp:sp modelId="{ED848270-FB0E-4F1D-9DEC-A69B3683C6CC}">
      <dsp:nvSpPr>
        <dsp:cNvPr id="0" name=""/>
        <dsp:cNvSpPr/>
      </dsp:nvSpPr>
      <dsp:spPr>
        <a:xfrm>
          <a:off x="0" y="3135039"/>
          <a:ext cx="8534400" cy="1190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62364" tIns="583184" rIns="66236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Volume</a:t>
          </a:r>
        </a:p>
      </dsp:txBody>
      <dsp:txXfrm>
        <a:off x="0" y="3135039"/>
        <a:ext cx="8534400" cy="1190700"/>
      </dsp:txXfrm>
    </dsp:sp>
    <dsp:sp modelId="{3D900FEB-FDC8-4EAB-AD67-FFAB7096C23B}">
      <dsp:nvSpPr>
        <dsp:cNvPr id="0" name=""/>
        <dsp:cNvSpPr/>
      </dsp:nvSpPr>
      <dsp:spPr>
        <a:xfrm>
          <a:off x="426720" y="2721760"/>
          <a:ext cx="5974080" cy="8265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Ciclagem</a:t>
          </a:r>
        </a:p>
      </dsp:txBody>
      <dsp:txXfrm>
        <a:off x="467069" y="2762109"/>
        <a:ext cx="5893382" cy="745862"/>
      </dsp:txXfrm>
    </dsp:sp>
    <dsp:sp modelId="{F65494AA-8C85-46F5-B051-7627D584A09A}">
      <dsp:nvSpPr>
        <dsp:cNvPr id="0" name=""/>
        <dsp:cNvSpPr/>
      </dsp:nvSpPr>
      <dsp:spPr>
        <a:xfrm>
          <a:off x="0" y="4890220"/>
          <a:ext cx="8534400" cy="1190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62364" tIns="583184" rIns="662364" bIns="199136" numCol="1" spcCol="1270" anchor="t" anchorCtr="0">
          <a:noAutofit/>
        </a:bodyPr>
        <a:lstStyle/>
        <a:p>
          <a:pPr marL="285750" lvl="1" indent="-285750" algn="just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 dirty="0"/>
            <a:t>Volume</a:t>
          </a:r>
        </a:p>
      </dsp:txBody>
      <dsp:txXfrm>
        <a:off x="0" y="4890220"/>
        <a:ext cx="8534400" cy="1190700"/>
      </dsp:txXfrm>
    </dsp:sp>
    <dsp:sp modelId="{E552E309-3BCC-4A7B-B43A-FD83BF2337F0}">
      <dsp:nvSpPr>
        <dsp:cNvPr id="0" name=""/>
        <dsp:cNvSpPr/>
      </dsp:nvSpPr>
      <dsp:spPr>
        <a:xfrm>
          <a:off x="426720" y="4476939"/>
          <a:ext cx="5974080" cy="8265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Variável de controle primária</a:t>
          </a:r>
        </a:p>
      </dsp:txBody>
      <dsp:txXfrm>
        <a:off x="467069" y="4517288"/>
        <a:ext cx="5893382" cy="745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FE529-5751-4911-9735-A54F02FD9413}">
      <dsp:nvSpPr>
        <dsp:cNvPr id="0" name=""/>
        <dsp:cNvSpPr/>
      </dsp:nvSpPr>
      <dsp:spPr>
        <a:xfrm>
          <a:off x="0" y="533972"/>
          <a:ext cx="8534400" cy="14033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62364" tIns="687324" rIns="662364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300" kern="1200" dirty="0"/>
            <a:t>Fluxo ou Pressão</a:t>
          </a:r>
        </a:p>
      </dsp:txBody>
      <dsp:txXfrm>
        <a:off x="0" y="533972"/>
        <a:ext cx="8534400" cy="1403325"/>
      </dsp:txXfrm>
    </dsp:sp>
    <dsp:sp modelId="{C23A2F41-B502-4BF9-BC7C-1A541D78D8A8}">
      <dsp:nvSpPr>
        <dsp:cNvPr id="0" name=""/>
        <dsp:cNvSpPr/>
      </dsp:nvSpPr>
      <dsp:spPr>
        <a:xfrm>
          <a:off x="426720" y="46892"/>
          <a:ext cx="5974080" cy="9741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1" kern="1200" dirty="0"/>
            <a:t>Disparo</a:t>
          </a:r>
        </a:p>
      </dsp:txBody>
      <dsp:txXfrm>
        <a:off x="474275" y="94447"/>
        <a:ext cx="5878970" cy="879050"/>
      </dsp:txXfrm>
    </dsp:sp>
    <dsp:sp modelId="{ED848270-FB0E-4F1D-9DEC-A69B3683C6CC}">
      <dsp:nvSpPr>
        <dsp:cNvPr id="0" name=""/>
        <dsp:cNvSpPr/>
      </dsp:nvSpPr>
      <dsp:spPr>
        <a:xfrm>
          <a:off x="0" y="2602577"/>
          <a:ext cx="8534400" cy="14033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62364" tIns="687324" rIns="662364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300" kern="1200" dirty="0"/>
            <a:t>% Ciclagem</a:t>
          </a:r>
        </a:p>
      </dsp:txBody>
      <dsp:txXfrm>
        <a:off x="0" y="2602577"/>
        <a:ext cx="8534400" cy="1403325"/>
      </dsp:txXfrm>
    </dsp:sp>
    <dsp:sp modelId="{3D900FEB-FDC8-4EAB-AD67-FFAB7096C23B}">
      <dsp:nvSpPr>
        <dsp:cNvPr id="0" name=""/>
        <dsp:cNvSpPr/>
      </dsp:nvSpPr>
      <dsp:spPr>
        <a:xfrm>
          <a:off x="426720" y="2115497"/>
          <a:ext cx="5974080" cy="9741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1" kern="1200" dirty="0"/>
            <a:t>Ciclagem</a:t>
          </a:r>
        </a:p>
      </dsp:txBody>
      <dsp:txXfrm>
        <a:off x="474275" y="2163052"/>
        <a:ext cx="5878970" cy="879050"/>
      </dsp:txXfrm>
    </dsp:sp>
    <dsp:sp modelId="{F65494AA-8C85-46F5-B051-7627D584A09A}">
      <dsp:nvSpPr>
        <dsp:cNvPr id="0" name=""/>
        <dsp:cNvSpPr/>
      </dsp:nvSpPr>
      <dsp:spPr>
        <a:xfrm>
          <a:off x="0" y="4671182"/>
          <a:ext cx="8534400" cy="14033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62364" tIns="687324" rIns="662364" bIns="234696" numCol="1" spcCol="1270" anchor="t" anchorCtr="0">
          <a:noAutofit/>
        </a:bodyPr>
        <a:lstStyle/>
        <a:p>
          <a:pPr marL="285750" lvl="1" indent="-285750" algn="just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300" kern="1200" dirty="0"/>
            <a:t>% Ciclagem</a:t>
          </a:r>
        </a:p>
      </dsp:txBody>
      <dsp:txXfrm>
        <a:off x="0" y="4671182"/>
        <a:ext cx="8534400" cy="1403325"/>
      </dsp:txXfrm>
    </dsp:sp>
    <dsp:sp modelId="{E552E309-3BCC-4A7B-B43A-FD83BF2337F0}">
      <dsp:nvSpPr>
        <dsp:cNvPr id="0" name=""/>
        <dsp:cNvSpPr/>
      </dsp:nvSpPr>
      <dsp:spPr>
        <a:xfrm>
          <a:off x="426720" y="4184102"/>
          <a:ext cx="5974080" cy="9741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1" kern="1200" dirty="0"/>
            <a:t>Variável de controle primária</a:t>
          </a:r>
        </a:p>
      </dsp:txBody>
      <dsp:txXfrm>
        <a:off x="474275" y="4231657"/>
        <a:ext cx="5878970" cy="8790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62764-23F4-4CEA-9DFD-FA526BFC3A90}">
      <dsp:nvSpPr>
        <dsp:cNvPr id="0" name=""/>
        <dsp:cNvSpPr/>
      </dsp:nvSpPr>
      <dsp:spPr>
        <a:xfrm>
          <a:off x="0" y="665968"/>
          <a:ext cx="3709791" cy="22258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FiO2: mínimo para atingir SpO2 92-94%</a:t>
          </a:r>
        </a:p>
      </dsp:txBody>
      <dsp:txXfrm>
        <a:off x="0" y="665968"/>
        <a:ext cx="3709791" cy="2225875"/>
      </dsp:txXfrm>
    </dsp:sp>
    <dsp:sp modelId="{0D711087-7416-44C6-9A99-5B41DAAC50A4}">
      <dsp:nvSpPr>
        <dsp:cNvPr id="0" name=""/>
        <dsp:cNvSpPr/>
      </dsp:nvSpPr>
      <dsp:spPr>
        <a:xfrm>
          <a:off x="4080771" y="665968"/>
          <a:ext cx="3709791" cy="22258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PEEP: 5-8 cmH2O</a:t>
          </a:r>
        </a:p>
      </dsp:txBody>
      <dsp:txXfrm>
        <a:off x="4080771" y="665968"/>
        <a:ext cx="3709791" cy="2225875"/>
      </dsp:txXfrm>
    </dsp:sp>
    <dsp:sp modelId="{ED417629-EE1D-478B-8AEE-3AADC1163A80}">
      <dsp:nvSpPr>
        <dsp:cNvPr id="0" name=""/>
        <dsp:cNvSpPr/>
      </dsp:nvSpPr>
      <dsp:spPr>
        <a:xfrm>
          <a:off x="8161542" y="665968"/>
          <a:ext cx="3709791" cy="22258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 err="1"/>
            <a:t>Driving</a:t>
          </a:r>
          <a:r>
            <a:rPr lang="pt-BR" sz="4400" kern="1200" dirty="0"/>
            <a:t> </a:t>
          </a:r>
          <a:r>
            <a:rPr lang="pt-BR" sz="4400" kern="1200" dirty="0" err="1"/>
            <a:t>Pressure</a:t>
          </a:r>
          <a:r>
            <a:rPr lang="pt-BR" sz="4400" kern="1200" dirty="0"/>
            <a:t>: &lt; 15 cmH2O</a:t>
          </a:r>
        </a:p>
      </dsp:txBody>
      <dsp:txXfrm>
        <a:off x="8161542" y="665968"/>
        <a:ext cx="3709791" cy="2225875"/>
      </dsp:txXfrm>
    </dsp:sp>
    <dsp:sp modelId="{29663B49-54F6-4353-AB47-6F6827FBDFE2}">
      <dsp:nvSpPr>
        <dsp:cNvPr id="0" name=""/>
        <dsp:cNvSpPr/>
      </dsp:nvSpPr>
      <dsp:spPr>
        <a:xfrm>
          <a:off x="0" y="3262822"/>
          <a:ext cx="3709791" cy="22258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FR 12-20 </a:t>
          </a:r>
          <a:r>
            <a:rPr lang="pt-BR" sz="4400" kern="1200" dirty="0" err="1"/>
            <a:t>irpm</a:t>
          </a:r>
          <a:endParaRPr lang="pt-BR" sz="4400" kern="1200" dirty="0"/>
        </a:p>
      </dsp:txBody>
      <dsp:txXfrm>
        <a:off x="0" y="3262822"/>
        <a:ext cx="3709791" cy="2225875"/>
      </dsp:txXfrm>
    </dsp:sp>
    <dsp:sp modelId="{BB160CA8-BB5E-4FE6-AFAE-1F0A5BB077DE}">
      <dsp:nvSpPr>
        <dsp:cNvPr id="0" name=""/>
        <dsp:cNvSpPr/>
      </dsp:nvSpPr>
      <dsp:spPr>
        <a:xfrm>
          <a:off x="4080771" y="3262822"/>
          <a:ext cx="3709791" cy="22258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Pressão de Platô: &lt; 30 cmH2O</a:t>
          </a:r>
        </a:p>
      </dsp:txBody>
      <dsp:txXfrm>
        <a:off x="4080771" y="3262822"/>
        <a:ext cx="3709791" cy="2225875"/>
      </dsp:txXfrm>
    </dsp:sp>
    <dsp:sp modelId="{56DD8FDC-51F7-4E1A-9C78-37DB24EAF58B}">
      <dsp:nvSpPr>
        <dsp:cNvPr id="0" name=""/>
        <dsp:cNvSpPr/>
      </dsp:nvSpPr>
      <dsp:spPr>
        <a:xfrm>
          <a:off x="8161542" y="3262822"/>
          <a:ext cx="3709791" cy="22258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Volume-corrente: 6 ml/kg</a:t>
          </a:r>
        </a:p>
      </dsp:txBody>
      <dsp:txXfrm>
        <a:off x="8161542" y="3262822"/>
        <a:ext cx="3709791" cy="2225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o do Título"/>
          <p:cNvSpPr txBox="1">
            <a:spLocks noGrp="1"/>
          </p:cNvSpPr>
          <p:nvPr>
            <p:ph type="title"/>
          </p:nvPr>
        </p:nvSpPr>
        <p:spPr>
          <a:xfrm>
            <a:off x="1722918" y="2685275"/>
            <a:ext cx="9737725" cy="3493264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71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1384995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72373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731520" cy="10287000"/>
          </a:xfrm>
          <a:custGeom>
            <a:avLst/>
            <a:gdLst/>
            <a:ahLst/>
            <a:cxnLst/>
            <a:rect l="l" t="t" r="r" b="b"/>
            <a:pathLst>
              <a:path w="731520" h="10287000">
                <a:moveTo>
                  <a:pt x="0" y="10286999"/>
                </a:moveTo>
                <a:lnTo>
                  <a:pt x="731061" y="10286999"/>
                </a:lnTo>
                <a:lnTo>
                  <a:pt x="731061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2918" y="2685275"/>
            <a:ext cx="9737725" cy="4479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61" y="0"/>
              <a:ext cx="1755693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985" y="6740496"/>
              <a:ext cx="4571999" cy="3546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4" y="188046"/>
              <a:ext cx="2308280" cy="1927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0886" y="8174402"/>
              <a:ext cx="2308175" cy="192783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22918" y="2685275"/>
            <a:ext cx="14583882" cy="4560736"/>
          </a:xfrm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2700" marR="5080" indent="338455">
              <a:lnSpc>
                <a:spcPct val="78700"/>
              </a:lnSpc>
              <a:spcBef>
                <a:spcPts val="3000"/>
              </a:spcBef>
            </a:pPr>
            <a:r>
              <a:rPr i="1" spc="-1045" dirty="0"/>
              <a:t>C</a:t>
            </a:r>
            <a:r>
              <a:rPr i="1" spc="-1085" dirty="0"/>
              <a:t>U</a:t>
            </a:r>
            <a:r>
              <a:rPr i="1" spc="-1100" dirty="0"/>
              <a:t>R</a:t>
            </a:r>
            <a:r>
              <a:rPr i="1" spc="-1125" dirty="0"/>
              <a:t>S</a:t>
            </a:r>
            <a:r>
              <a:rPr i="1" spc="-300" dirty="0"/>
              <a:t>O</a:t>
            </a:r>
            <a:r>
              <a:rPr i="1" spc="-2075" dirty="0"/>
              <a:t> </a:t>
            </a:r>
            <a:r>
              <a:rPr i="1" spc="-844" dirty="0"/>
              <a:t>P</a:t>
            </a:r>
            <a:r>
              <a:rPr i="1" spc="-840" dirty="0"/>
              <a:t>A</a:t>
            </a:r>
            <a:r>
              <a:rPr i="1" spc="-894" dirty="0"/>
              <a:t>R</a:t>
            </a:r>
            <a:r>
              <a:rPr i="1" spc="-95" dirty="0"/>
              <a:t>A</a:t>
            </a:r>
            <a:r>
              <a:rPr spc="-670" dirty="0"/>
              <a:t> </a:t>
            </a:r>
            <a:r>
              <a:rPr spc="-1015" dirty="0"/>
              <a:t>ACA</a:t>
            </a:r>
            <a:r>
              <a:rPr spc="-1030" dirty="0"/>
              <a:t>D</a:t>
            </a:r>
            <a:r>
              <a:rPr spc="-1040" dirty="0"/>
              <a:t>Ê</a:t>
            </a:r>
            <a:r>
              <a:rPr spc="-1019" dirty="0"/>
              <a:t>M</a:t>
            </a:r>
            <a:r>
              <a:rPr spc="-1480" dirty="0"/>
              <a:t>I</a:t>
            </a:r>
            <a:r>
              <a:rPr spc="-1015" dirty="0"/>
              <a:t>C</a:t>
            </a:r>
            <a:r>
              <a:rPr spc="-1030" dirty="0"/>
              <a:t>O</a:t>
            </a:r>
            <a:r>
              <a:rPr spc="-270" dirty="0"/>
              <a:t>S</a:t>
            </a:r>
            <a:br>
              <a:rPr lang="pt-BR" spc="-270" dirty="0"/>
            </a:br>
            <a:r>
              <a:rPr lang="pt-BR" spc="-270" dirty="0"/>
              <a:t>        </a:t>
            </a:r>
            <a:r>
              <a:rPr lang="pt-BR" sz="8800" i="1" spc="-1880" dirty="0">
                <a:solidFill>
                  <a:srgbClr val="000000"/>
                </a:solidFill>
              </a:rPr>
              <a:t>2</a:t>
            </a:r>
            <a:r>
              <a:rPr lang="pt-BR" sz="8800" i="1" spc="-1770" dirty="0">
                <a:solidFill>
                  <a:srgbClr val="000000"/>
                </a:solidFill>
              </a:rPr>
              <a:t>0</a:t>
            </a:r>
            <a:r>
              <a:rPr lang="pt-BR" sz="8800" i="1" spc="-1880" dirty="0">
                <a:solidFill>
                  <a:srgbClr val="000000"/>
                </a:solidFill>
              </a:rPr>
              <a:t>2</a:t>
            </a:r>
            <a:r>
              <a:rPr lang="pt-BR" sz="8800" i="1" spc="-985" dirty="0">
                <a:solidFill>
                  <a:srgbClr val="000000"/>
                </a:solidFill>
              </a:rPr>
              <a:t>2/2023</a:t>
            </a:r>
            <a:endParaRPr sz="11500" i="1" spc="-985" dirty="0">
              <a:solidFill>
                <a:srgbClr val="000000"/>
              </a:solidFill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293628" y="0"/>
            <a:ext cx="4994910" cy="4936490"/>
            <a:chOff x="13293628" y="0"/>
            <a:chExt cx="4994910" cy="4936490"/>
          </a:xfrm>
        </p:grpSpPr>
        <p:sp>
          <p:nvSpPr>
            <p:cNvPr id="9" name="object 9"/>
            <p:cNvSpPr/>
            <p:nvPr/>
          </p:nvSpPr>
          <p:spPr>
            <a:xfrm>
              <a:off x="13679798" y="0"/>
              <a:ext cx="4608830" cy="4597400"/>
            </a:xfrm>
            <a:custGeom>
              <a:avLst/>
              <a:gdLst/>
              <a:ahLst/>
              <a:cxnLst/>
              <a:rect l="l" t="t" r="r" b="b"/>
              <a:pathLst>
                <a:path w="4608830" h="4597400">
                  <a:moveTo>
                    <a:pt x="0" y="0"/>
                  </a:moveTo>
                  <a:lnTo>
                    <a:pt x="4608202" y="0"/>
                  </a:lnTo>
                  <a:lnTo>
                    <a:pt x="4608202" y="4597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93628" y="491890"/>
              <a:ext cx="4445000" cy="4445000"/>
            </a:xfrm>
            <a:custGeom>
              <a:avLst/>
              <a:gdLst/>
              <a:ahLst/>
              <a:cxnLst/>
              <a:rect l="l" t="t" r="r" b="b"/>
              <a:pathLst>
                <a:path w="4445000" h="4445000">
                  <a:moveTo>
                    <a:pt x="4444426" y="4444426"/>
                  </a:moveTo>
                  <a:lnTo>
                    <a:pt x="4251334" y="4440328"/>
                  </a:lnTo>
                  <a:lnTo>
                    <a:pt x="4060373" y="4428144"/>
                  </a:lnTo>
                  <a:lnTo>
                    <a:pt x="3871707" y="4408040"/>
                  </a:lnTo>
                  <a:lnTo>
                    <a:pt x="3685501" y="4380180"/>
                  </a:lnTo>
                  <a:lnTo>
                    <a:pt x="3501922" y="4344732"/>
                  </a:lnTo>
                  <a:lnTo>
                    <a:pt x="3321135" y="4301859"/>
                  </a:lnTo>
                  <a:lnTo>
                    <a:pt x="3143306" y="4251727"/>
                  </a:lnTo>
                  <a:lnTo>
                    <a:pt x="2968598" y="4194503"/>
                  </a:lnTo>
                  <a:lnTo>
                    <a:pt x="2797179" y="4130350"/>
                  </a:lnTo>
                  <a:lnTo>
                    <a:pt x="2587781" y="4040669"/>
                  </a:lnTo>
                  <a:lnTo>
                    <a:pt x="2384103" y="3940746"/>
                  </a:lnTo>
                  <a:lnTo>
                    <a:pt x="2186466" y="3830902"/>
                  </a:lnTo>
                  <a:lnTo>
                    <a:pt x="1995196" y="3711462"/>
                  </a:lnTo>
                  <a:lnTo>
                    <a:pt x="1810614" y="3582748"/>
                  </a:lnTo>
                  <a:lnTo>
                    <a:pt x="1633043" y="3445083"/>
                  </a:lnTo>
                  <a:lnTo>
                    <a:pt x="1462808" y="3298791"/>
                  </a:lnTo>
                  <a:lnTo>
                    <a:pt x="1300231" y="3144195"/>
                  </a:lnTo>
                  <a:lnTo>
                    <a:pt x="1145634" y="2981617"/>
                  </a:lnTo>
                  <a:lnTo>
                    <a:pt x="999342" y="2811382"/>
                  </a:lnTo>
                  <a:lnTo>
                    <a:pt x="861678" y="2633812"/>
                  </a:lnTo>
                  <a:lnTo>
                    <a:pt x="732964" y="2449230"/>
                  </a:lnTo>
                  <a:lnTo>
                    <a:pt x="613523" y="2257959"/>
                  </a:lnTo>
                  <a:lnTo>
                    <a:pt x="503680" y="2060323"/>
                  </a:lnTo>
                  <a:lnTo>
                    <a:pt x="403756" y="1856644"/>
                  </a:lnTo>
                  <a:lnTo>
                    <a:pt x="314075" y="1647246"/>
                  </a:lnTo>
                  <a:lnTo>
                    <a:pt x="249923" y="1475827"/>
                  </a:lnTo>
                  <a:lnTo>
                    <a:pt x="192698" y="1301120"/>
                  </a:lnTo>
                  <a:lnTo>
                    <a:pt x="142567" y="1123290"/>
                  </a:lnTo>
                  <a:lnTo>
                    <a:pt x="99694" y="942503"/>
                  </a:lnTo>
                  <a:lnTo>
                    <a:pt x="64245" y="758924"/>
                  </a:lnTo>
                  <a:lnTo>
                    <a:pt x="36386" y="572719"/>
                  </a:lnTo>
                  <a:lnTo>
                    <a:pt x="16281" y="384053"/>
                  </a:lnTo>
                  <a:lnTo>
                    <a:pt x="4098" y="193091"/>
                  </a:lnTo>
                  <a:lnTo>
                    <a:pt x="0" y="0"/>
                  </a:lnTo>
                  <a:lnTo>
                    <a:pt x="4444426" y="0"/>
                  </a:lnTo>
                  <a:lnTo>
                    <a:pt x="4444426" y="444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97650" y="0"/>
              <a:ext cx="4190365" cy="4127500"/>
            </a:xfrm>
            <a:custGeom>
              <a:avLst/>
              <a:gdLst/>
              <a:ahLst/>
              <a:cxnLst/>
              <a:rect l="l" t="t" r="r" b="b"/>
              <a:pathLst>
                <a:path w="4190365" h="4127500">
                  <a:moveTo>
                    <a:pt x="4190348" y="4127500"/>
                  </a:moveTo>
                  <a:lnTo>
                    <a:pt x="4098701" y="4127500"/>
                  </a:lnTo>
                  <a:lnTo>
                    <a:pt x="4050830" y="4114800"/>
                  </a:lnTo>
                  <a:lnTo>
                    <a:pt x="3955533" y="4114800"/>
                  </a:lnTo>
                  <a:lnTo>
                    <a:pt x="3908111" y="4102100"/>
                  </a:lnTo>
                  <a:lnTo>
                    <a:pt x="3860844" y="4102100"/>
                  </a:lnTo>
                  <a:lnTo>
                    <a:pt x="3813734" y="4089400"/>
                  </a:lnTo>
                  <a:lnTo>
                    <a:pt x="3766784" y="4089400"/>
                  </a:lnTo>
                  <a:lnTo>
                    <a:pt x="3719997" y="4076700"/>
                  </a:lnTo>
                  <a:lnTo>
                    <a:pt x="3673375" y="4076700"/>
                  </a:lnTo>
                  <a:lnTo>
                    <a:pt x="3580637" y="4051300"/>
                  </a:lnTo>
                  <a:lnTo>
                    <a:pt x="3534527" y="4051300"/>
                  </a:lnTo>
                  <a:lnTo>
                    <a:pt x="3306659" y="3987800"/>
                  </a:lnTo>
                  <a:lnTo>
                    <a:pt x="3261641" y="3987800"/>
                  </a:lnTo>
                  <a:lnTo>
                    <a:pt x="3127745" y="3949700"/>
                  </a:lnTo>
                  <a:lnTo>
                    <a:pt x="3083508" y="3924300"/>
                  </a:lnTo>
                  <a:lnTo>
                    <a:pt x="2908602" y="3873500"/>
                  </a:lnTo>
                  <a:lnTo>
                    <a:pt x="2865399" y="3848100"/>
                  </a:lnTo>
                  <a:lnTo>
                    <a:pt x="2737089" y="3810000"/>
                  </a:lnTo>
                  <a:lnTo>
                    <a:pt x="2694761" y="3784600"/>
                  </a:lnTo>
                  <a:lnTo>
                    <a:pt x="2652658" y="3771900"/>
                  </a:lnTo>
                  <a:lnTo>
                    <a:pt x="2610783" y="3746500"/>
                  </a:lnTo>
                  <a:lnTo>
                    <a:pt x="2569138" y="3733800"/>
                  </a:lnTo>
                  <a:lnTo>
                    <a:pt x="2527726" y="3708400"/>
                  </a:lnTo>
                  <a:lnTo>
                    <a:pt x="2486550" y="3695700"/>
                  </a:lnTo>
                  <a:lnTo>
                    <a:pt x="2404914" y="3644900"/>
                  </a:lnTo>
                  <a:lnTo>
                    <a:pt x="2364461" y="3632200"/>
                  </a:lnTo>
                  <a:lnTo>
                    <a:pt x="2284293" y="3581400"/>
                  </a:lnTo>
                  <a:lnTo>
                    <a:pt x="2244585" y="3568700"/>
                  </a:lnTo>
                  <a:lnTo>
                    <a:pt x="2205131" y="3543300"/>
                  </a:lnTo>
                  <a:lnTo>
                    <a:pt x="2049905" y="3441700"/>
                  </a:lnTo>
                  <a:lnTo>
                    <a:pt x="2011760" y="3429000"/>
                  </a:lnTo>
                  <a:lnTo>
                    <a:pt x="1898950" y="3352800"/>
                  </a:lnTo>
                  <a:lnTo>
                    <a:pt x="1861898" y="3314700"/>
                  </a:lnTo>
                  <a:lnTo>
                    <a:pt x="1752431" y="3238500"/>
                  </a:lnTo>
                  <a:lnTo>
                    <a:pt x="1645554" y="3162300"/>
                  </a:lnTo>
                  <a:lnTo>
                    <a:pt x="1610516" y="3124200"/>
                  </a:lnTo>
                  <a:lnTo>
                    <a:pt x="1541338" y="3073400"/>
                  </a:lnTo>
                  <a:lnTo>
                    <a:pt x="1507202" y="3035300"/>
                  </a:lnTo>
                  <a:lnTo>
                    <a:pt x="1439852" y="2984500"/>
                  </a:lnTo>
                  <a:lnTo>
                    <a:pt x="1406642" y="2946400"/>
                  </a:lnTo>
                  <a:lnTo>
                    <a:pt x="1373746" y="2921000"/>
                  </a:lnTo>
                  <a:lnTo>
                    <a:pt x="1341166" y="2882900"/>
                  </a:lnTo>
                  <a:lnTo>
                    <a:pt x="1308906" y="2857500"/>
                  </a:lnTo>
                  <a:lnTo>
                    <a:pt x="1276967" y="2819400"/>
                  </a:lnTo>
                  <a:lnTo>
                    <a:pt x="1245353" y="2794000"/>
                  </a:lnTo>
                  <a:lnTo>
                    <a:pt x="1214065" y="2755900"/>
                  </a:lnTo>
                  <a:lnTo>
                    <a:pt x="1183107" y="2730500"/>
                  </a:lnTo>
                  <a:lnTo>
                    <a:pt x="1152481" y="2692400"/>
                  </a:lnTo>
                  <a:lnTo>
                    <a:pt x="1122189" y="2654300"/>
                  </a:lnTo>
                  <a:lnTo>
                    <a:pt x="1092235" y="2628900"/>
                  </a:lnTo>
                  <a:lnTo>
                    <a:pt x="1062621" y="2590800"/>
                  </a:lnTo>
                  <a:lnTo>
                    <a:pt x="1033349" y="2552700"/>
                  </a:lnTo>
                  <a:lnTo>
                    <a:pt x="1004423" y="2527300"/>
                  </a:lnTo>
                  <a:lnTo>
                    <a:pt x="975844" y="2489200"/>
                  </a:lnTo>
                  <a:lnTo>
                    <a:pt x="947615" y="2451100"/>
                  </a:lnTo>
                  <a:lnTo>
                    <a:pt x="919740" y="2413000"/>
                  </a:lnTo>
                  <a:lnTo>
                    <a:pt x="892220" y="2374900"/>
                  </a:lnTo>
                  <a:lnTo>
                    <a:pt x="865058" y="2349500"/>
                  </a:lnTo>
                  <a:lnTo>
                    <a:pt x="838257" y="2311400"/>
                  </a:lnTo>
                  <a:lnTo>
                    <a:pt x="811819" y="2273300"/>
                  </a:lnTo>
                  <a:lnTo>
                    <a:pt x="785747" y="2235200"/>
                  </a:lnTo>
                  <a:lnTo>
                    <a:pt x="760044" y="2197100"/>
                  </a:lnTo>
                  <a:lnTo>
                    <a:pt x="734712" y="2159000"/>
                  </a:lnTo>
                  <a:lnTo>
                    <a:pt x="709754" y="2120900"/>
                  </a:lnTo>
                  <a:lnTo>
                    <a:pt x="685172" y="2082800"/>
                  </a:lnTo>
                  <a:lnTo>
                    <a:pt x="660969" y="2044700"/>
                  </a:lnTo>
                  <a:lnTo>
                    <a:pt x="637148" y="2006600"/>
                  </a:lnTo>
                  <a:lnTo>
                    <a:pt x="613712" y="1968500"/>
                  </a:lnTo>
                  <a:lnTo>
                    <a:pt x="590661" y="1930400"/>
                  </a:lnTo>
                  <a:lnTo>
                    <a:pt x="568001" y="1892300"/>
                  </a:lnTo>
                  <a:lnTo>
                    <a:pt x="545732" y="1841500"/>
                  </a:lnTo>
                  <a:lnTo>
                    <a:pt x="523859" y="1803400"/>
                  </a:lnTo>
                  <a:lnTo>
                    <a:pt x="502382" y="1765300"/>
                  </a:lnTo>
                  <a:lnTo>
                    <a:pt x="481305" y="1727200"/>
                  </a:lnTo>
                  <a:lnTo>
                    <a:pt x="460631" y="1689100"/>
                  </a:lnTo>
                  <a:lnTo>
                    <a:pt x="440362" y="1651000"/>
                  </a:lnTo>
                  <a:lnTo>
                    <a:pt x="420501" y="1600200"/>
                  </a:lnTo>
                  <a:lnTo>
                    <a:pt x="401050" y="1562100"/>
                  </a:lnTo>
                  <a:lnTo>
                    <a:pt x="382011" y="1524000"/>
                  </a:lnTo>
                  <a:lnTo>
                    <a:pt x="363389" y="1473200"/>
                  </a:lnTo>
                  <a:lnTo>
                    <a:pt x="345184" y="1435100"/>
                  </a:lnTo>
                  <a:lnTo>
                    <a:pt x="327401" y="1397000"/>
                  </a:lnTo>
                  <a:lnTo>
                    <a:pt x="310040" y="1346200"/>
                  </a:lnTo>
                  <a:lnTo>
                    <a:pt x="293106" y="1308100"/>
                  </a:lnTo>
                  <a:lnTo>
                    <a:pt x="276600" y="1270000"/>
                  </a:lnTo>
                  <a:lnTo>
                    <a:pt x="260525" y="1219200"/>
                  </a:lnTo>
                  <a:lnTo>
                    <a:pt x="244884" y="1181100"/>
                  </a:lnTo>
                  <a:lnTo>
                    <a:pt x="229680" y="1130300"/>
                  </a:lnTo>
                  <a:lnTo>
                    <a:pt x="214914" y="1092200"/>
                  </a:lnTo>
                  <a:lnTo>
                    <a:pt x="200590" y="1041400"/>
                  </a:lnTo>
                  <a:lnTo>
                    <a:pt x="186711" y="1003300"/>
                  </a:lnTo>
                  <a:lnTo>
                    <a:pt x="173278" y="952500"/>
                  </a:lnTo>
                  <a:lnTo>
                    <a:pt x="160294" y="914400"/>
                  </a:lnTo>
                  <a:lnTo>
                    <a:pt x="147763" y="863600"/>
                  </a:lnTo>
                  <a:lnTo>
                    <a:pt x="135686" y="825500"/>
                  </a:lnTo>
                  <a:lnTo>
                    <a:pt x="124067" y="774700"/>
                  </a:lnTo>
                  <a:lnTo>
                    <a:pt x="112907" y="736600"/>
                  </a:lnTo>
                  <a:lnTo>
                    <a:pt x="102210" y="685800"/>
                  </a:lnTo>
                  <a:lnTo>
                    <a:pt x="91978" y="635000"/>
                  </a:lnTo>
                  <a:lnTo>
                    <a:pt x="82213" y="596900"/>
                  </a:lnTo>
                  <a:lnTo>
                    <a:pt x="72919" y="546100"/>
                  </a:lnTo>
                  <a:lnTo>
                    <a:pt x="64098" y="495300"/>
                  </a:lnTo>
                  <a:lnTo>
                    <a:pt x="55752" y="457200"/>
                  </a:lnTo>
                  <a:lnTo>
                    <a:pt x="47885" y="406400"/>
                  </a:lnTo>
                  <a:lnTo>
                    <a:pt x="40498" y="355600"/>
                  </a:lnTo>
                  <a:lnTo>
                    <a:pt x="33594" y="317500"/>
                  </a:lnTo>
                  <a:lnTo>
                    <a:pt x="27177" y="266700"/>
                  </a:lnTo>
                  <a:lnTo>
                    <a:pt x="21248" y="215900"/>
                  </a:lnTo>
                  <a:lnTo>
                    <a:pt x="15810" y="177800"/>
                  </a:lnTo>
                  <a:lnTo>
                    <a:pt x="10866" y="127000"/>
                  </a:lnTo>
                  <a:lnTo>
                    <a:pt x="6418" y="76200"/>
                  </a:lnTo>
                  <a:lnTo>
                    <a:pt x="2469" y="25400"/>
                  </a:lnTo>
                  <a:lnTo>
                    <a:pt x="0" y="0"/>
                  </a:lnTo>
                  <a:lnTo>
                    <a:pt x="195294" y="0"/>
                  </a:lnTo>
                  <a:lnTo>
                    <a:pt x="197556" y="25400"/>
                  </a:lnTo>
                  <a:lnTo>
                    <a:pt x="201514" y="76200"/>
                  </a:lnTo>
                  <a:lnTo>
                    <a:pt x="206000" y="127000"/>
                  </a:lnTo>
                  <a:lnTo>
                    <a:pt x="211011" y="165100"/>
                  </a:lnTo>
                  <a:lnTo>
                    <a:pt x="216546" y="215900"/>
                  </a:lnTo>
                  <a:lnTo>
                    <a:pt x="222599" y="266700"/>
                  </a:lnTo>
                  <a:lnTo>
                    <a:pt x="229170" y="317500"/>
                  </a:lnTo>
                  <a:lnTo>
                    <a:pt x="236254" y="355600"/>
                  </a:lnTo>
                  <a:lnTo>
                    <a:pt x="243850" y="406400"/>
                  </a:lnTo>
                  <a:lnTo>
                    <a:pt x="251953" y="457200"/>
                  </a:lnTo>
                  <a:lnTo>
                    <a:pt x="260562" y="495300"/>
                  </a:lnTo>
                  <a:lnTo>
                    <a:pt x="269674" y="546100"/>
                  </a:lnTo>
                  <a:lnTo>
                    <a:pt x="279284" y="596900"/>
                  </a:lnTo>
                  <a:lnTo>
                    <a:pt x="289391" y="635000"/>
                  </a:lnTo>
                  <a:lnTo>
                    <a:pt x="299992" y="685800"/>
                  </a:lnTo>
                  <a:lnTo>
                    <a:pt x="311084" y="723900"/>
                  </a:lnTo>
                  <a:lnTo>
                    <a:pt x="322664" y="774700"/>
                  </a:lnTo>
                  <a:lnTo>
                    <a:pt x="334729" y="825500"/>
                  </a:lnTo>
                  <a:lnTo>
                    <a:pt x="347275" y="863600"/>
                  </a:lnTo>
                  <a:lnTo>
                    <a:pt x="360302" y="914400"/>
                  </a:lnTo>
                  <a:lnTo>
                    <a:pt x="373804" y="952500"/>
                  </a:lnTo>
                  <a:lnTo>
                    <a:pt x="387780" y="1003300"/>
                  </a:lnTo>
                  <a:lnTo>
                    <a:pt x="402227" y="1041400"/>
                  </a:lnTo>
                  <a:lnTo>
                    <a:pt x="417141" y="1092200"/>
                  </a:lnTo>
                  <a:lnTo>
                    <a:pt x="432520" y="1130300"/>
                  </a:lnTo>
                  <a:lnTo>
                    <a:pt x="448361" y="1168400"/>
                  </a:lnTo>
                  <a:lnTo>
                    <a:pt x="464661" y="1219200"/>
                  </a:lnTo>
                  <a:lnTo>
                    <a:pt x="481418" y="1257300"/>
                  </a:lnTo>
                  <a:lnTo>
                    <a:pt x="498627" y="1308100"/>
                  </a:lnTo>
                  <a:lnTo>
                    <a:pt x="516287" y="1346200"/>
                  </a:lnTo>
                  <a:lnTo>
                    <a:pt x="534394" y="1384300"/>
                  </a:lnTo>
                  <a:lnTo>
                    <a:pt x="552946" y="1435100"/>
                  </a:lnTo>
                  <a:lnTo>
                    <a:pt x="571940" y="1473200"/>
                  </a:lnTo>
                  <a:lnTo>
                    <a:pt x="591373" y="1511300"/>
                  </a:lnTo>
                  <a:lnTo>
                    <a:pt x="611241" y="1549400"/>
                  </a:lnTo>
                  <a:lnTo>
                    <a:pt x="631543" y="1600200"/>
                  </a:lnTo>
                  <a:lnTo>
                    <a:pt x="652275" y="1638300"/>
                  </a:lnTo>
                  <a:lnTo>
                    <a:pt x="673434" y="1676400"/>
                  </a:lnTo>
                  <a:lnTo>
                    <a:pt x="695017" y="1714500"/>
                  </a:lnTo>
                  <a:lnTo>
                    <a:pt x="717023" y="1752600"/>
                  </a:lnTo>
                  <a:lnTo>
                    <a:pt x="739446" y="1803400"/>
                  </a:lnTo>
                  <a:lnTo>
                    <a:pt x="762286" y="1841500"/>
                  </a:lnTo>
                  <a:lnTo>
                    <a:pt x="785538" y="1879600"/>
                  </a:lnTo>
                  <a:lnTo>
                    <a:pt x="809200" y="1917700"/>
                  </a:lnTo>
                  <a:lnTo>
                    <a:pt x="833269" y="1955800"/>
                  </a:lnTo>
                  <a:lnTo>
                    <a:pt x="857743" y="1993900"/>
                  </a:lnTo>
                  <a:lnTo>
                    <a:pt x="882618" y="2032000"/>
                  </a:lnTo>
                  <a:lnTo>
                    <a:pt x="907891" y="2070100"/>
                  </a:lnTo>
                  <a:lnTo>
                    <a:pt x="933560" y="2108200"/>
                  </a:lnTo>
                  <a:lnTo>
                    <a:pt x="959621" y="2146300"/>
                  </a:lnTo>
                  <a:lnTo>
                    <a:pt x="986072" y="2184400"/>
                  </a:lnTo>
                  <a:lnTo>
                    <a:pt x="1012910" y="2222500"/>
                  </a:lnTo>
                  <a:lnTo>
                    <a:pt x="1040132" y="2260600"/>
                  </a:lnTo>
                  <a:lnTo>
                    <a:pt x="1067735" y="2286000"/>
                  </a:lnTo>
                  <a:lnTo>
                    <a:pt x="1095717" y="2324100"/>
                  </a:lnTo>
                  <a:lnTo>
                    <a:pt x="1124073" y="2362200"/>
                  </a:lnTo>
                  <a:lnTo>
                    <a:pt x="1152802" y="2400300"/>
                  </a:lnTo>
                  <a:lnTo>
                    <a:pt x="1181901" y="2438400"/>
                  </a:lnTo>
                  <a:lnTo>
                    <a:pt x="1211366" y="2463800"/>
                  </a:lnTo>
                  <a:lnTo>
                    <a:pt x="1241195" y="2501900"/>
                  </a:lnTo>
                  <a:lnTo>
                    <a:pt x="1271385" y="2540000"/>
                  </a:lnTo>
                  <a:lnTo>
                    <a:pt x="1301933" y="2565400"/>
                  </a:lnTo>
                  <a:lnTo>
                    <a:pt x="1332836" y="2603500"/>
                  </a:lnTo>
                  <a:lnTo>
                    <a:pt x="1364092" y="2641600"/>
                  </a:lnTo>
                  <a:lnTo>
                    <a:pt x="1395696" y="2667000"/>
                  </a:lnTo>
                  <a:lnTo>
                    <a:pt x="1427647" y="2705100"/>
                  </a:lnTo>
                  <a:lnTo>
                    <a:pt x="1459942" y="2730500"/>
                  </a:lnTo>
                  <a:lnTo>
                    <a:pt x="1492577" y="2768600"/>
                  </a:lnTo>
                  <a:lnTo>
                    <a:pt x="1525551" y="2794000"/>
                  </a:lnTo>
                  <a:lnTo>
                    <a:pt x="1558859" y="2832100"/>
                  </a:lnTo>
                  <a:lnTo>
                    <a:pt x="1626468" y="2882900"/>
                  </a:lnTo>
                  <a:lnTo>
                    <a:pt x="1660763" y="2921000"/>
                  </a:lnTo>
                  <a:lnTo>
                    <a:pt x="1730321" y="2971800"/>
                  </a:lnTo>
                  <a:lnTo>
                    <a:pt x="1765578" y="3009900"/>
                  </a:lnTo>
                  <a:lnTo>
                    <a:pt x="1873225" y="3086100"/>
                  </a:lnTo>
                  <a:lnTo>
                    <a:pt x="1946525" y="3136900"/>
                  </a:lnTo>
                  <a:lnTo>
                    <a:pt x="1983627" y="3175000"/>
                  </a:lnTo>
                  <a:lnTo>
                    <a:pt x="2096704" y="3251200"/>
                  </a:lnTo>
                  <a:lnTo>
                    <a:pt x="2173538" y="3302000"/>
                  </a:lnTo>
                  <a:lnTo>
                    <a:pt x="2212380" y="3314700"/>
                  </a:lnTo>
                  <a:lnTo>
                    <a:pt x="2370523" y="3416300"/>
                  </a:lnTo>
                  <a:lnTo>
                    <a:pt x="2410737" y="3429000"/>
                  </a:lnTo>
                  <a:lnTo>
                    <a:pt x="2491958" y="3479800"/>
                  </a:lnTo>
                  <a:lnTo>
                    <a:pt x="2532961" y="3492500"/>
                  </a:lnTo>
                  <a:lnTo>
                    <a:pt x="2615733" y="3543300"/>
                  </a:lnTo>
                  <a:lnTo>
                    <a:pt x="2657497" y="3556000"/>
                  </a:lnTo>
                  <a:lnTo>
                    <a:pt x="2699510" y="3581400"/>
                  </a:lnTo>
                  <a:lnTo>
                    <a:pt x="2741768" y="3594100"/>
                  </a:lnTo>
                  <a:lnTo>
                    <a:pt x="2784269" y="3619500"/>
                  </a:lnTo>
                  <a:lnTo>
                    <a:pt x="2869986" y="3644900"/>
                  </a:lnTo>
                  <a:lnTo>
                    <a:pt x="2913196" y="3670300"/>
                  </a:lnTo>
                  <a:lnTo>
                    <a:pt x="3044203" y="3708400"/>
                  </a:lnTo>
                  <a:lnTo>
                    <a:pt x="3088320" y="3733800"/>
                  </a:lnTo>
                  <a:lnTo>
                    <a:pt x="3494904" y="3848100"/>
                  </a:lnTo>
                  <a:lnTo>
                    <a:pt x="3541086" y="3848100"/>
                  </a:lnTo>
                  <a:lnTo>
                    <a:pt x="3680762" y="3886200"/>
                  </a:lnTo>
                  <a:lnTo>
                    <a:pt x="3727689" y="3886200"/>
                  </a:lnTo>
                  <a:lnTo>
                    <a:pt x="3774794" y="3898900"/>
                  </a:lnTo>
                  <a:lnTo>
                    <a:pt x="3822076" y="3898900"/>
                  </a:lnTo>
                  <a:lnTo>
                    <a:pt x="3869531" y="3911600"/>
                  </a:lnTo>
                  <a:lnTo>
                    <a:pt x="3917156" y="3911600"/>
                  </a:lnTo>
                  <a:lnTo>
                    <a:pt x="3964949" y="3924300"/>
                  </a:lnTo>
                  <a:lnTo>
                    <a:pt x="4012906" y="3924300"/>
                  </a:lnTo>
                  <a:lnTo>
                    <a:pt x="4061025" y="3937000"/>
                  </a:lnTo>
                  <a:lnTo>
                    <a:pt x="4190348" y="3937000"/>
                  </a:lnTo>
                  <a:lnTo>
                    <a:pt x="4190348" y="4127500"/>
                  </a:lnTo>
                  <a:close/>
                </a:path>
              </a:pathLst>
            </a:custGeom>
            <a:solidFill>
              <a:srgbClr val="384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9737725" cy="1231106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Modo PCV</a:t>
            </a:r>
            <a:endParaRPr sz="8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502BC610-754D-8D4F-4B81-5664C9901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800231"/>
              </p:ext>
            </p:extLst>
          </p:nvPr>
        </p:nvGraphicFramePr>
        <p:xfrm>
          <a:off x="2286000" y="3086100"/>
          <a:ext cx="8534400" cy="612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06965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9737725" cy="1231106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Modo PCV</a:t>
            </a:r>
            <a:endParaRPr sz="8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BBF26B-DF20-8176-8F93-27AE203E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07" y="2857500"/>
            <a:ext cx="10837614" cy="64545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225650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9737725" cy="1231106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Modo VCV</a:t>
            </a:r>
            <a:endParaRPr sz="8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502BC610-754D-8D4F-4B81-5664C9901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208609"/>
              </p:ext>
            </p:extLst>
          </p:nvPr>
        </p:nvGraphicFramePr>
        <p:xfrm>
          <a:off x="2286000" y="3086100"/>
          <a:ext cx="8534400" cy="612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86907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9737725" cy="1231106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Modo VCV</a:t>
            </a:r>
            <a:endParaRPr sz="8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MODES OF VENTILATION SERVO-i INVASIVE AND NON INVASIVE">
            <a:extLst>
              <a:ext uri="{FF2B5EF4-FFF2-40B4-BE49-F238E27FC236}">
                <a16:creationId xmlns:a16="http://schemas.microsoft.com/office/drawing/2014/main" id="{07DF70FC-B37C-E2C0-60A5-48F00DC6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60" y="2552700"/>
            <a:ext cx="9509125" cy="71226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5704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9737725" cy="1231106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Modo PSV</a:t>
            </a:r>
            <a:endParaRPr sz="8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502BC610-754D-8D4F-4B81-5664C9901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614089"/>
              </p:ext>
            </p:extLst>
          </p:nvPr>
        </p:nvGraphicFramePr>
        <p:xfrm>
          <a:off x="2286000" y="3086100"/>
          <a:ext cx="8534400" cy="612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27142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9737725" cy="1231106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Modo PSV</a:t>
            </a:r>
            <a:endParaRPr sz="8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5989BAB-7659-5BFC-445F-A291BB038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600" y="2768782"/>
            <a:ext cx="10827123" cy="64875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521491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11353800" cy="3693319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Sugestão de Parâmetros iniciais</a:t>
            </a:r>
            <a:endParaRPr sz="8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47AC01BD-2D81-4AF6-81ED-66E565547D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1455701"/>
              </p:ext>
            </p:extLst>
          </p:nvPr>
        </p:nvGraphicFramePr>
        <p:xfrm>
          <a:off x="1317342" y="3380900"/>
          <a:ext cx="11871334" cy="6154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83669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 descr="Identificação das Assincronias Paciente-Ventilador e Ajustes – InterFISIO">
            <a:extLst>
              <a:ext uri="{FF2B5EF4-FFF2-40B4-BE49-F238E27FC236}">
                <a16:creationId xmlns:a16="http://schemas.microsoft.com/office/drawing/2014/main" id="{45735BF4-C67C-2981-3642-508F40699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23613"/>
            <a:ext cx="10944480" cy="72830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19702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61" y="1"/>
              <a:ext cx="1755693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985" y="6740495"/>
              <a:ext cx="4571999" cy="35465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4" y="188047"/>
              <a:ext cx="2308280" cy="1927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0886" y="8174402"/>
              <a:ext cx="2308175" cy="19278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679796" y="1"/>
              <a:ext cx="4608830" cy="4597400"/>
            </a:xfrm>
            <a:custGeom>
              <a:avLst/>
              <a:gdLst/>
              <a:ahLst/>
              <a:cxnLst/>
              <a:rect l="l" t="t" r="r" b="b"/>
              <a:pathLst>
                <a:path w="4608830" h="4597400">
                  <a:moveTo>
                    <a:pt x="0" y="0"/>
                  </a:moveTo>
                  <a:lnTo>
                    <a:pt x="4608203" y="0"/>
                  </a:lnTo>
                  <a:lnTo>
                    <a:pt x="4608203" y="4597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93628" y="491892"/>
              <a:ext cx="4445000" cy="4445000"/>
            </a:xfrm>
            <a:custGeom>
              <a:avLst/>
              <a:gdLst/>
              <a:ahLst/>
              <a:cxnLst/>
              <a:rect l="l" t="t" r="r" b="b"/>
              <a:pathLst>
                <a:path w="4445000" h="4445000">
                  <a:moveTo>
                    <a:pt x="4444426" y="4444426"/>
                  </a:moveTo>
                  <a:lnTo>
                    <a:pt x="4251334" y="4440328"/>
                  </a:lnTo>
                  <a:lnTo>
                    <a:pt x="4060373" y="4428144"/>
                  </a:lnTo>
                  <a:lnTo>
                    <a:pt x="3871707" y="4408040"/>
                  </a:lnTo>
                  <a:lnTo>
                    <a:pt x="3685501" y="4380180"/>
                  </a:lnTo>
                  <a:lnTo>
                    <a:pt x="3501922" y="4344732"/>
                  </a:lnTo>
                  <a:lnTo>
                    <a:pt x="3321135" y="4301859"/>
                  </a:lnTo>
                  <a:lnTo>
                    <a:pt x="3143306" y="4251727"/>
                  </a:lnTo>
                  <a:lnTo>
                    <a:pt x="2968598" y="4194503"/>
                  </a:lnTo>
                  <a:lnTo>
                    <a:pt x="2797179" y="4130350"/>
                  </a:lnTo>
                  <a:lnTo>
                    <a:pt x="2587781" y="4040669"/>
                  </a:lnTo>
                  <a:lnTo>
                    <a:pt x="2384103" y="3940746"/>
                  </a:lnTo>
                  <a:lnTo>
                    <a:pt x="2186466" y="3830902"/>
                  </a:lnTo>
                  <a:lnTo>
                    <a:pt x="1995196" y="3711462"/>
                  </a:lnTo>
                  <a:lnTo>
                    <a:pt x="1810614" y="3582748"/>
                  </a:lnTo>
                  <a:lnTo>
                    <a:pt x="1633043" y="3445083"/>
                  </a:lnTo>
                  <a:lnTo>
                    <a:pt x="1462808" y="3298791"/>
                  </a:lnTo>
                  <a:lnTo>
                    <a:pt x="1300231" y="3144195"/>
                  </a:lnTo>
                  <a:lnTo>
                    <a:pt x="1145634" y="2981617"/>
                  </a:lnTo>
                  <a:lnTo>
                    <a:pt x="999342" y="2811382"/>
                  </a:lnTo>
                  <a:lnTo>
                    <a:pt x="861678" y="2633812"/>
                  </a:lnTo>
                  <a:lnTo>
                    <a:pt x="732964" y="2449230"/>
                  </a:lnTo>
                  <a:lnTo>
                    <a:pt x="613523" y="2257959"/>
                  </a:lnTo>
                  <a:lnTo>
                    <a:pt x="503680" y="2060323"/>
                  </a:lnTo>
                  <a:lnTo>
                    <a:pt x="403756" y="1856644"/>
                  </a:lnTo>
                  <a:lnTo>
                    <a:pt x="314075" y="1647246"/>
                  </a:lnTo>
                  <a:lnTo>
                    <a:pt x="249923" y="1475827"/>
                  </a:lnTo>
                  <a:lnTo>
                    <a:pt x="192698" y="1301120"/>
                  </a:lnTo>
                  <a:lnTo>
                    <a:pt x="142567" y="1123290"/>
                  </a:lnTo>
                  <a:lnTo>
                    <a:pt x="99694" y="942503"/>
                  </a:lnTo>
                  <a:lnTo>
                    <a:pt x="64245" y="758924"/>
                  </a:lnTo>
                  <a:lnTo>
                    <a:pt x="36386" y="572719"/>
                  </a:lnTo>
                  <a:lnTo>
                    <a:pt x="16281" y="384053"/>
                  </a:lnTo>
                  <a:lnTo>
                    <a:pt x="4098" y="193091"/>
                  </a:lnTo>
                  <a:lnTo>
                    <a:pt x="0" y="0"/>
                  </a:lnTo>
                  <a:lnTo>
                    <a:pt x="4444426" y="0"/>
                  </a:lnTo>
                  <a:lnTo>
                    <a:pt x="4444426" y="444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97649" y="1"/>
              <a:ext cx="4190365" cy="4127500"/>
            </a:xfrm>
            <a:custGeom>
              <a:avLst/>
              <a:gdLst/>
              <a:ahLst/>
              <a:cxnLst/>
              <a:rect l="l" t="t" r="r" b="b"/>
              <a:pathLst>
                <a:path w="4190365" h="4127500">
                  <a:moveTo>
                    <a:pt x="4190348" y="4127500"/>
                  </a:moveTo>
                  <a:lnTo>
                    <a:pt x="4098701" y="4127500"/>
                  </a:lnTo>
                  <a:lnTo>
                    <a:pt x="4050830" y="4114800"/>
                  </a:lnTo>
                  <a:lnTo>
                    <a:pt x="3955533" y="4114800"/>
                  </a:lnTo>
                  <a:lnTo>
                    <a:pt x="3908111" y="4102100"/>
                  </a:lnTo>
                  <a:lnTo>
                    <a:pt x="3860844" y="4102100"/>
                  </a:lnTo>
                  <a:lnTo>
                    <a:pt x="3813734" y="4089400"/>
                  </a:lnTo>
                  <a:lnTo>
                    <a:pt x="3766784" y="4089400"/>
                  </a:lnTo>
                  <a:lnTo>
                    <a:pt x="3719997" y="4076700"/>
                  </a:lnTo>
                  <a:lnTo>
                    <a:pt x="3673375" y="4076700"/>
                  </a:lnTo>
                  <a:lnTo>
                    <a:pt x="3580637" y="4051300"/>
                  </a:lnTo>
                  <a:lnTo>
                    <a:pt x="3534527" y="4051300"/>
                  </a:lnTo>
                  <a:lnTo>
                    <a:pt x="3306659" y="3987800"/>
                  </a:lnTo>
                  <a:lnTo>
                    <a:pt x="3261641" y="3987800"/>
                  </a:lnTo>
                  <a:lnTo>
                    <a:pt x="3127745" y="3949700"/>
                  </a:lnTo>
                  <a:lnTo>
                    <a:pt x="3083508" y="3924300"/>
                  </a:lnTo>
                  <a:lnTo>
                    <a:pt x="2908602" y="3873500"/>
                  </a:lnTo>
                  <a:lnTo>
                    <a:pt x="2865399" y="3848100"/>
                  </a:lnTo>
                  <a:lnTo>
                    <a:pt x="2737089" y="3810000"/>
                  </a:lnTo>
                  <a:lnTo>
                    <a:pt x="2694761" y="3784600"/>
                  </a:lnTo>
                  <a:lnTo>
                    <a:pt x="2652658" y="3771900"/>
                  </a:lnTo>
                  <a:lnTo>
                    <a:pt x="2610783" y="3746500"/>
                  </a:lnTo>
                  <a:lnTo>
                    <a:pt x="2569138" y="3733800"/>
                  </a:lnTo>
                  <a:lnTo>
                    <a:pt x="2527726" y="3708400"/>
                  </a:lnTo>
                  <a:lnTo>
                    <a:pt x="2486550" y="3695700"/>
                  </a:lnTo>
                  <a:lnTo>
                    <a:pt x="2404914" y="3644900"/>
                  </a:lnTo>
                  <a:lnTo>
                    <a:pt x="2364461" y="3632200"/>
                  </a:lnTo>
                  <a:lnTo>
                    <a:pt x="2284294" y="3581400"/>
                  </a:lnTo>
                  <a:lnTo>
                    <a:pt x="2244586" y="3568700"/>
                  </a:lnTo>
                  <a:lnTo>
                    <a:pt x="2205131" y="3543300"/>
                  </a:lnTo>
                  <a:lnTo>
                    <a:pt x="2049905" y="3441700"/>
                  </a:lnTo>
                  <a:lnTo>
                    <a:pt x="2011760" y="3429000"/>
                  </a:lnTo>
                  <a:lnTo>
                    <a:pt x="1898950" y="3352800"/>
                  </a:lnTo>
                  <a:lnTo>
                    <a:pt x="1861898" y="3314700"/>
                  </a:lnTo>
                  <a:lnTo>
                    <a:pt x="1752431" y="3238500"/>
                  </a:lnTo>
                  <a:lnTo>
                    <a:pt x="1645554" y="3162300"/>
                  </a:lnTo>
                  <a:lnTo>
                    <a:pt x="1610516" y="3124200"/>
                  </a:lnTo>
                  <a:lnTo>
                    <a:pt x="1541338" y="3073400"/>
                  </a:lnTo>
                  <a:lnTo>
                    <a:pt x="1507202" y="3035300"/>
                  </a:lnTo>
                  <a:lnTo>
                    <a:pt x="1439852" y="2984500"/>
                  </a:lnTo>
                  <a:lnTo>
                    <a:pt x="1406642" y="2946400"/>
                  </a:lnTo>
                  <a:lnTo>
                    <a:pt x="1373746" y="2921000"/>
                  </a:lnTo>
                  <a:lnTo>
                    <a:pt x="1341167" y="2882900"/>
                  </a:lnTo>
                  <a:lnTo>
                    <a:pt x="1308906" y="2857500"/>
                  </a:lnTo>
                  <a:lnTo>
                    <a:pt x="1276967" y="2819400"/>
                  </a:lnTo>
                  <a:lnTo>
                    <a:pt x="1245353" y="2794000"/>
                  </a:lnTo>
                  <a:lnTo>
                    <a:pt x="1214065" y="2755900"/>
                  </a:lnTo>
                  <a:lnTo>
                    <a:pt x="1183107" y="2730500"/>
                  </a:lnTo>
                  <a:lnTo>
                    <a:pt x="1152481" y="2692400"/>
                  </a:lnTo>
                  <a:lnTo>
                    <a:pt x="1122189" y="2654300"/>
                  </a:lnTo>
                  <a:lnTo>
                    <a:pt x="1092235" y="2628900"/>
                  </a:lnTo>
                  <a:lnTo>
                    <a:pt x="1062621" y="2590800"/>
                  </a:lnTo>
                  <a:lnTo>
                    <a:pt x="1033349" y="2552700"/>
                  </a:lnTo>
                  <a:lnTo>
                    <a:pt x="1004423" y="2527300"/>
                  </a:lnTo>
                  <a:lnTo>
                    <a:pt x="975844" y="2489200"/>
                  </a:lnTo>
                  <a:lnTo>
                    <a:pt x="947615" y="2451100"/>
                  </a:lnTo>
                  <a:lnTo>
                    <a:pt x="919740" y="2413000"/>
                  </a:lnTo>
                  <a:lnTo>
                    <a:pt x="892220" y="2374900"/>
                  </a:lnTo>
                  <a:lnTo>
                    <a:pt x="865058" y="2349500"/>
                  </a:lnTo>
                  <a:lnTo>
                    <a:pt x="838257" y="2311400"/>
                  </a:lnTo>
                  <a:lnTo>
                    <a:pt x="811819" y="2273300"/>
                  </a:lnTo>
                  <a:lnTo>
                    <a:pt x="785747" y="2235200"/>
                  </a:lnTo>
                  <a:lnTo>
                    <a:pt x="760044" y="2197100"/>
                  </a:lnTo>
                  <a:lnTo>
                    <a:pt x="734712" y="2159000"/>
                  </a:lnTo>
                  <a:lnTo>
                    <a:pt x="709754" y="2120900"/>
                  </a:lnTo>
                  <a:lnTo>
                    <a:pt x="685172" y="2082800"/>
                  </a:lnTo>
                  <a:lnTo>
                    <a:pt x="660970" y="2044700"/>
                  </a:lnTo>
                  <a:lnTo>
                    <a:pt x="637148" y="2006600"/>
                  </a:lnTo>
                  <a:lnTo>
                    <a:pt x="613712" y="1968500"/>
                  </a:lnTo>
                  <a:lnTo>
                    <a:pt x="590662" y="1930400"/>
                  </a:lnTo>
                  <a:lnTo>
                    <a:pt x="568001" y="1892300"/>
                  </a:lnTo>
                  <a:lnTo>
                    <a:pt x="545732" y="1841500"/>
                  </a:lnTo>
                  <a:lnTo>
                    <a:pt x="523859" y="1803400"/>
                  </a:lnTo>
                  <a:lnTo>
                    <a:pt x="502382" y="1765300"/>
                  </a:lnTo>
                  <a:lnTo>
                    <a:pt x="481305" y="1727200"/>
                  </a:lnTo>
                  <a:lnTo>
                    <a:pt x="460631" y="1689100"/>
                  </a:lnTo>
                  <a:lnTo>
                    <a:pt x="440362" y="1651000"/>
                  </a:lnTo>
                  <a:lnTo>
                    <a:pt x="420501" y="1600200"/>
                  </a:lnTo>
                  <a:lnTo>
                    <a:pt x="401050" y="1562100"/>
                  </a:lnTo>
                  <a:lnTo>
                    <a:pt x="382011" y="1524000"/>
                  </a:lnTo>
                  <a:lnTo>
                    <a:pt x="363389" y="1473200"/>
                  </a:lnTo>
                  <a:lnTo>
                    <a:pt x="345184" y="1435100"/>
                  </a:lnTo>
                  <a:lnTo>
                    <a:pt x="327401" y="1397000"/>
                  </a:lnTo>
                  <a:lnTo>
                    <a:pt x="310040" y="1346200"/>
                  </a:lnTo>
                  <a:lnTo>
                    <a:pt x="293106" y="1308100"/>
                  </a:lnTo>
                  <a:lnTo>
                    <a:pt x="276600" y="1270000"/>
                  </a:lnTo>
                  <a:lnTo>
                    <a:pt x="260525" y="1219200"/>
                  </a:lnTo>
                  <a:lnTo>
                    <a:pt x="244884" y="1181100"/>
                  </a:lnTo>
                  <a:lnTo>
                    <a:pt x="229680" y="1130300"/>
                  </a:lnTo>
                  <a:lnTo>
                    <a:pt x="214914" y="1092200"/>
                  </a:lnTo>
                  <a:lnTo>
                    <a:pt x="200590" y="1041400"/>
                  </a:lnTo>
                  <a:lnTo>
                    <a:pt x="186711" y="1003300"/>
                  </a:lnTo>
                  <a:lnTo>
                    <a:pt x="173278" y="952500"/>
                  </a:lnTo>
                  <a:lnTo>
                    <a:pt x="160294" y="914400"/>
                  </a:lnTo>
                  <a:lnTo>
                    <a:pt x="147763" y="863600"/>
                  </a:lnTo>
                  <a:lnTo>
                    <a:pt x="135686" y="825500"/>
                  </a:lnTo>
                  <a:lnTo>
                    <a:pt x="124067" y="774700"/>
                  </a:lnTo>
                  <a:lnTo>
                    <a:pt x="112907" y="736600"/>
                  </a:lnTo>
                  <a:lnTo>
                    <a:pt x="102210" y="685800"/>
                  </a:lnTo>
                  <a:lnTo>
                    <a:pt x="91978" y="635000"/>
                  </a:lnTo>
                  <a:lnTo>
                    <a:pt x="82213" y="596900"/>
                  </a:lnTo>
                  <a:lnTo>
                    <a:pt x="72919" y="546100"/>
                  </a:lnTo>
                  <a:lnTo>
                    <a:pt x="64098" y="495300"/>
                  </a:lnTo>
                  <a:lnTo>
                    <a:pt x="55752" y="457200"/>
                  </a:lnTo>
                  <a:lnTo>
                    <a:pt x="47885" y="406400"/>
                  </a:lnTo>
                  <a:lnTo>
                    <a:pt x="40498" y="355600"/>
                  </a:lnTo>
                  <a:lnTo>
                    <a:pt x="33594" y="317500"/>
                  </a:lnTo>
                  <a:lnTo>
                    <a:pt x="27177" y="266700"/>
                  </a:lnTo>
                  <a:lnTo>
                    <a:pt x="21248" y="215900"/>
                  </a:lnTo>
                  <a:lnTo>
                    <a:pt x="15810" y="177800"/>
                  </a:lnTo>
                  <a:lnTo>
                    <a:pt x="10866" y="127000"/>
                  </a:lnTo>
                  <a:lnTo>
                    <a:pt x="6418" y="76200"/>
                  </a:lnTo>
                  <a:lnTo>
                    <a:pt x="2469" y="25400"/>
                  </a:lnTo>
                  <a:lnTo>
                    <a:pt x="0" y="0"/>
                  </a:lnTo>
                  <a:lnTo>
                    <a:pt x="195294" y="0"/>
                  </a:lnTo>
                  <a:lnTo>
                    <a:pt x="197556" y="25400"/>
                  </a:lnTo>
                  <a:lnTo>
                    <a:pt x="201514" y="76200"/>
                  </a:lnTo>
                  <a:lnTo>
                    <a:pt x="206000" y="127000"/>
                  </a:lnTo>
                  <a:lnTo>
                    <a:pt x="211011" y="165100"/>
                  </a:lnTo>
                  <a:lnTo>
                    <a:pt x="216546" y="215900"/>
                  </a:lnTo>
                  <a:lnTo>
                    <a:pt x="222599" y="266700"/>
                  </a:lnTo>
                  <a:lnTo>
                    <a:pt x="229170" y="317500"/>
                  </a:lnTo>
                  <a:lnTo>
                    <a:pt x="236254" y="355600"/>
                  </a:lnTo>
                  <a:lnTo>
                    <a:pt x="243850" y="406400"/>
                  </a:lnTo>
                  <a:lnTo>
                    <a:pt x="251953" y="457200"/>
                  </a:lnTo>
                  <a:lnTo>
                    <a:pt x="260562" y="495300"/>
                  </a:lnTo>
                  <a:lnTo>
                    <a:pt x="269674" y="546100"/>
                  </a:lnTo>
                  <a:lnTo>
                    <a:pt x="279284" y="596900"/>
                  </a:lnTo>
                  <a:lnTo>
                    <a:pt x="289392" y="635000"/>
                  </a:lnTo>
                  <a:lnTo>
                    <a:pt x="299992" y="685800"/>
                  </a:lnTo>
                  <a:lnTo>
                    <a:pt x="311084" y="723900"/>
                  </a:lnTo>
                  <a:lnTo>
                    <a:pt x="322664" y="774700"/>
                  </a:lnTo>
                  <a:lnTo>
                    <a:pt x="334729" y="825500"/>
                  </a:lnTo>
                  <a:lnTo>
                    <a:pt x="347276" y="863600"/>
                  </a:lnTo>
                  <a:lnTo>
                    <a:pt x="360302" y="914400"/>
                  </a:lnTo>
                  <a:lnTo>
                    <a:pt x="373804" y="952500"/>
                  </a:lnTo>
                  <a:lnTo>
                    <a:pt x="387780" y="1003300"/>
                  </a:lnTo>
                  <a:lnTo>
                    <a:pt x="402227" y="1041400"/>
                  </a:lnTo>
                  <a:lnTo>
                    <a:pt x="417141" y="1092200"/>
                  </a:lnTo>
                  <a:lnTo>
                    <a:pt x="432520" y="1130300"/>
                  </a:lnTo>
                  <a:lnTo>
                    <a:pt x="448361" y="1168400"/>
                  </a:lnTo>
                  <a:lnTo>
                    <a:pt x="464661" y="1219200"/>
                  </a:lnTo>
                  <a:lnTo>
                    <a:pt x="481418" y="1257300"/>
                  </a:lnTo>
                  <a:lnTo>
                    <a:pt x="498627" y="1308100"/>
                  </a:lnTo>
                  <a:lnTo>
                    <a:pt x="516287" y="1346200"/>
                  </a:lnTo>
                  <a:lnTo>
                    <a:pt x="534395" y="1384300"/>
                  </a:lnTo>
                  <a:lnTo>
                    <a:pt x="552947" y="1435100"/>
                  </a:lnTo>
                  <a:lnTo>
                    <a:pt x="571940" y="1473200"/>
                  </a:lnTo>
                  <a:lnTo>
                    <a:pt x="591373" y="1511300"/>
                  </a:lnTo>
                  <a:lnTo>
                    <a:pt x="611242" y="1549400"/>
                  </a:lnTo>
                  <a:lnTo>
                    <a:pt x="631543" y="1600200"/>
                  </a:lnTo>
                  <a:lnTo>
                    <a:pt x="652275" y="1638300"/>
                  </a:lnTo>
                  <a:lnTo>
                    <a:pt x="673434" y="1676400"/>
                  </a:lnTo>
                  <a:lnTo>
                    <a:pt x="695018" y="1714500"/>
                  </a:lnTo>
                  <a:lnTo>
                    <a:pt x="717023" y="1752600"/>
                  </a:lnTo>
                  <a:lnTo>
                    <a:pt x="739446" y="1803400"/>
                  </a:lnTo>
                  <a:lnTo>
                    <a:pt x="762286" y="1841500"/>
                  </a:lnTo>
                  <a:lnTo>
                    <a:pt x="785538" y="1879600"/>
                  </a:lnTo>
                  <a:lnTo>
                    <a:pt x="809200" y="1917700"/>
                  </a:lnTo>
                  <a:lnTo>
                    <a:pt x="833269" y="1955800"/>
                  </a:lnTo>
                  <a:lnTo>
                    <a:pt x="857743" y="1993900"/>
                  </a:lnTo>
                  <a:lnTo>
                    <a:pt x="882618" y="2032000"/>
                  </a:lnTo>
                  <a:lnTo>
                    <a:pt x="907891" y="2070100"/>
                  </a:lnTo>
                  <a:lnTo>
                    <a:pt x="933560" y="2108200"/>
                  </a:lnTo>
                  <a:lnTo>
                    <a:pt x="959621" y="2146300"/>
                  </a:lnTo>
                  <a:lnTo>
                    <a:pt x="986072" y="2184400"/>
                  </a:lnTo>
                  <a:lnTo>
                    <a:pt x="1012910" y="2222500"/>
                  </a:lnTo>
                  <a:lnTo>
                    <a:pt x="1040132" y="2260600"/>
                  </a:lnTo>
                  <a:lnTo>
                    <a:pt x="1067735" y="2286000"/>
                  </a:lnTo>
                  <a:lnTo>
                    <a:pt x="1095717" y="2324100"/>
                  </a:lnTo>
                  <a:lnTo>
                    <a:pt x="1124073" y="2362200"/>
                  </a:lnTo>
                  <a:lnTo>
                    <a:pt x="1152802" y="2400300"/>
                  </a:lnTo>
                  <a:lnTo>
                    <a:pt x="1181901" y="2438400"/>
                  </a:lnTo>
                  <a:lnTo>
                    <a:pt x="1211366" y="2463800"/>
                  </a:lnTo>
                  <a:lnTo>
                    <a:pt x="1241195" y="2501900"/>
                  </a:lnTo>
                  <a:lnTo>
                    <a:pt x="1271385" y="2540000"/>
                  </a:lnTo>
                  <a:lnTo>
                    <a:pt x="1301933" y="2565400"/>
                  </a:lnTo>
                  <a:lnTo>
                    <a:pt x="1332836" y="2603500"/>
                  </a:lnTo>
                  <a:lnTo>
                    <a:pt x="1364092" y="2641600"/>
                  </a:lnTo>
                  <a:lnTo>
                    <a:pt x="1395696" y="2667000"/>
                  </a:lnTo>
                  <a:lnTo>
                    <a:pt x="1427648" y="2705100"/>
                  </a:lnTo>
                  <a:lnTo>
                    <a:pt x="1459942" y="2730500"/>
                  </a:lnTo>
                  <a:lnTo>
                    <a:pt x="1492578" y="2768600"/>
                  </a:lnTo>
                  <a:lnTo>
                    <a:pt x="1525551" y="2794000"/>
                  </a:lnTo>
                  <a:lnTo>
                    <a:pt x="1558859" y="2832100"/>
                  </a:lnTo>
                  <a:lnTo>
                    <a:pt x="1626468" y="2882900"/>
                  </a:lnTo>
                  <a:lnTo>
                    <a:pt x="1660763" y="2921000"/>
                  </a:lnTo>
                  <a:lnTo>
                    <a:pt x="1730321" y="2971800"/>
                  </a:lnTo>
                  <a:lnTo>
                    <a:pt x="1765578" y="3009900"/>
                  </a:lnTo>
                  <a:lnTo>
                    <a:pt x="1873225" y="3086100"/>
                  </a:lnTo>
                  <a:lnTo>
                    <a:pt x="1946525" y="3136900"/>
                  </a:lnTo>
                  <a:lnTo>
                    <a:pt x="1983627" y="3175000"/>
                  </a:lnTo>
                  <a:lnTo>
                    <a:pt x="2096704" y="3251200"/>
                  </a:lnTo>
                  <a:lnTo>
                    <a:pt x="2173538" y="3302000"/>
                  </a:lnTo>
                  <a:lnTo>
                    <a:pt x="2212381" y="3314700"/>
                  </a:lnTo>
                  <a:lnTo>
                    <a:pt x="2370523" y="3416300"/>
                  </a:lnTo>
                  <a:lnTo>
                    <a:pt x="2410737" y="3429000"/>
                  </a:lnTo>
                  <a:lnTo>
                    <a:pt x="2491959" y="3479800"/>
                  </a:lnTo>
                  <a:lnTo>
                    <a:pt x="2532961" y="3492500"/>
                  </a:lnTo>
                  <a:lnTo>
                    <a:pt x="2615733" y="3543300"/>
                  </a:lnTo>
                  <a:lnTo>
                    <a:pt x="2657497" y="3556000"/>
                  </a:lnTo>
                  <a:lnTo>
                    <a:pt x="2699510" y="3581400"/>
                  </a:lnTo>
                  <a:lnTo>
                    <a:pt x="2741768" y="3594100"/>
                  </a:lnTo>
                  <a:lnTo>
                    <a:pt x="2784269" y="3619500"/>
                  </a:lnTo>
                  <a:lnTo>
                    <a:pt x="2869986" y="3644900"/>
                  </a:lnTo>
                  <a:lnTo>
                    <a:pt x="2913197" y="3670300"/>
                  </a:lnTo>
                  <a:lnTo>
                    <a:pt x="3044203" y="3708400"/>
                  </a:lnTo>
                  <a:lnTo>
                    <a:pt x="3088321" y="3733800"/>
                  </a:lnTo>
                  <a:lnTo>
                    <a:pt x="3494904" y="3848100"/>
                  </a:lnTo>
                  <a:lnTo>
                    <a:pt x="3541086" y="3848100"/>
                  </a:lnTo>
                  <a:lnTo>
                    <a:pt x="3680762" y="3886200"/>
                  </a:lnTo>
                  <a:lnTo>
                    <a:pt x="3727689" y="3886200"/>
                  </a:lnTo>
                  <a:lnTo>
                    <a:pt x="3774794" y="3898900"/>
                  </a:lnTo>
                  <a:lnTo>
                    <a:pt x="3822076" y="3898900"/>
                  </a:lnTo>
                  <a:lnTo>
                    <a:pt x="3869531" y="3911600"/>
                  </a:lnTo>
                  <a:lnTo>
                    <a:pt x="3917156" y="3911600"/>
                  </a:lnTo>
                  <a:lnTo>
                    <a:pt x="3964949" y="3924300"/>
                  </a:lnTo>
                  <a:lnTo>
                    <a:pt x="4012906" y="3924300"/>
                  </a:lnTo>
                  <a:lnTo>
                    <a:pt x="4061025" y="3937000"/>
                  </a:lnTo>
                  <a:lnTo>
                    <a:pt x="4190348" y="3937000"/>
                  </a:lnTo>
                  <a:lnTo>
                    <a:pt x="4190348" y="4127500"/>
                  </a:lnTo>
                  <a:close/>
                </a:path>
              </a:pathLst>
            </a:custGeom>
            <a:solidFill>
              <a:srgbClr val="384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5946" y="3204339"/>
              <a:ext cx="9145270" cy="4123054"/>
            </a:xfrm>
            <a:custGeom>
              <a:avLst/>
              <a:gdLst/>
              <a:ahLst/>
              <a:cxnLst/>
              <a:rect l="l" t="t" r="r" b="b"/>
              <a:pathLst>
                <a:path w="9145270" h="4123054">
                  <a:moveTo>
                    <a:pt x="8758354" y="4123042"/>
                  </a:moveTo>
                  <a:lnTo>
                    <a:pt x="307280" y="4123042"/>
                  </a:lnTo>
                  <a:lnTo>
                    <a:pt x="250099" y="4120409"/>
                  </a:lnTo>
                  <a:lnTo>
                    <a:pt x="197783" y="4112666"/>
                  </a:lnTo>
                  <a:lnTo>
                    <a:pt x="150070" y="4100048"/>
                  </a:lnTo>
                  <a:lnTo>
                    <a:pt x="106697" y="4082791"/>
                  </a:lnTo>
                  <a:lnTo>
                    <a:pt x="67403" y="4061128"/>
                  </a:lnTo>
                  <a:lnTo>
                    <a:pt x="31925" y="4035296"/>
                  </a:lnTo>
                  <a:lnTo>
                    <a:pt x="0" y="4005528"/>
                  </a:lnTo>
                  <a:lnTo>
                    <a:pt x="41469" y="4021214"/>
                  </a:lnTo>
                  <a:lnTo>
                    <a:pt x="84828" y="4032808"/>
                  </a:lnTo>
                  <a:lnTo>
                    <a:pt x="129447" y="4039996"/>
                  </a:lnTo>
                  <a:lnTo>
                    <a:pt x="174696" y="4042461"/>
                  </a:lnTo>
                  <a:lnTo>
                    <a:pt x="8657568" y="4042461"/>
                  </a:lnTo>
                  <a:lnTo>
                    <a:pt x="8703367" y="4039636"/>
                  </a:lnTo>
                  <a:lnTo>
                    <a:pt x="8748344" y="4031371"/>
                  </a:lnTo>
                  <a:lnTo>
                    <a:pt x="8792087" y="4017981"/>
                  </a:lnTo>
                  <a:lnTo>
                    <a:pt x="8834184" y="3999783"/>
                  </a:lnTo>
                  <a:lnTo>
                    <a:pt x="8874224" y="3977091"/>
                  </a:lnTo>
                  <a:lnTo>
                    <a:pt x="8911796" y="3950222"/>
                  </a:lnTo>
                  <a:lnTo>
                    <a:pt x="8946489" y="3919492"/>
                  </a:lnTo>
                  <a:lnTo>
                    <a:pt x="8977890" y="3885216"/>
                  </a:lnTo>
                  <a:lnTo>
                    <a:pt x="9005589" y="3847709"/>
                  </a:lnTo>
                  <a:lnTo>
                    <a:pt x="9029174" y="3807288"/>
                  </a:lnTo>
                  <a:lnTo>
                    <a:pt x="9048235" y="3764268"/>
                  </a:lnTo>
                  <a:lnTo>
                    <a:pt x="9062359" y="3718964"/>
                  </a:lnTo>
                  <a:lnTo>
                    <a:pt x="9071134" y="3671693"/>
                  </a:lnTo>
                  <a:lnTo>
                    <a:pt x="9074151" y="3622771"/>
                  </a:lnTo>
                  <a:lnTo>
                    <a:pt x="9074151" y="137658"/>
                  </a:lnTo>
                  <a:lnTo>
                    <a:pt x="9072839" y="102457"/>
                  </a:lnTo>
                  <a:lnTo>
                    <a:pt x="9068692" y="67570"/>
                  </a:lnTo>
                  <a:lnTo>
                    <a:pt x="9061395" y="33312"/>
                  </a:lnTo>
                  <a:lnTo>
                    <a:pt x="9050634" y="0"/>
                  </a:lnTo>
                  <a:lnTo>
                    <a:pt x="9077433" y="35207"/>
                  </a:lnTo>
                  <a:lnTo>
                    <a:pt x="9100405" y="73492"/>
                  </a:lnTo>
                  <a:lnTo>
                    <a:pt x="9119085" y="114575"/>
                  </a:lnTo>
                  <a:lnTo>
                    <a:pt x="9133006" y="158176"/>
                  </a:lnTo>
                  <a:lnTo>
                    <a:pt x="9141700" y="204016"/>
                  </a:lnTo>
                  <a:lnTo>
                    <a:pt x="9144702" y="251814"/>
                  </a:lnTo>
                  <a:lnTo>
                    <a:pt x="9144702" y="3736926"/>
                  </a:lnTo>
                  <a:lnTo>
                    <a:pt x="9141664" y="3785021"/>
                  </a:lnTo>
                  <a:lnTo>
                    <a:pt x="9132799" y="3831429"/>
                  </a:lnTo>
                  <a:lnTo>
                    <a:pt x="9118485" y="3875774"/>
                  </a:lnTo>
                  <a:lnTo>
                    <a:pt x="9099097" y="3917680"/>
                  </a:lnTo>
                  <a:lnTo>
                    <a:pt x="9075011" y="3956770"/>
                  </a:lnTo>
                  <a:lnTo>
                    <a:pt x="9046604" y="3992670"/>
                  </a:lnTo>
                  <a:lnTo>
                    <a:pt x="9014252" y="4025003"/>
                  </a:lnTo>
                  <a:lnTo>
                    <a:pt x="8978330" y="4053393"/>
                  </a:lnTo>
                  <a:lnTo>
                    <a:pt x="8939216" y="4077464"/>
                  </a:lnTo>
                  <a:lnTo>
                    <a:pt x="8897285" y="4096840"/>
                  </a:lnTo>
                  <a:lnTo>
                    <a:pt x="8852914" y="4111146"/>
                  </a:lnTo>
                  <a:lnTo>
                    <a:pt x="8806478" y="4120005"/>
                  </a:lnTo>
                  <a:lnTo>
                    <a:pt x="8758354" y="4123042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64295" y="2955882"/>
              <a:ext cx="9249410" cy="4257675"/>
            </a:xfrm>
            <a:custGeom>
              <a:avLst/>
              <a:gdLst/>
              <a:ahLst/>
              <a:cxnLst/>
              <a:rect l="l" t="t" r="r" b="b"/>
              <a:pathLst>
                <a:path w="9249410" h="4257675">
                  <a:moveTo>
                    <a:pt x="8862500" y="4257343"/>
                  </a:moveTo>
                  <a:lnTo>
                    <a:pt x="386347" y="4257343"/>
                  </a:lnTo>
                  <a:lnTo>
                    <a:pt x="338223" y="4254362"/>
                  </a:lnTo>
                  <a:lnTo>
                    <a:pt x="291788" y="4245649"/>
                  </a:lnTo>
                  <a:lnTo>
                    <a:pt x="247416" y="4231554"/>
                  </a:lnTo>
                  <a:lnTo>
                    <a:pt x="205485" y="4212425"/>
                  </a:lnTo>
                  <a:lnTo>
                    <a:pt x="166371" y="4188611"/>
                  </a:lnTo>
                  <a:lnTo>
                    <a:pt x="130450" y="4160459"/>
                  </a:lnTo>
                  <a:lnTo>
                    <a:pt x="98098" y="4128319"/>
                  </a:lnTo>
                  <a:lnTo>
                    <a:pt x="69691" y="4092538"/>
                  </a:lnTo>
                  <a:lnTo>
                    <a:pt x="45605" y="4053466"/>
                  </a:lnTo>
                  <a:lnTo>
                    <a:pt x="26217" y="4011450"/>
                  </a:lnTo>
                  <a:lnTo>
                    <a:pt x="11902" y="3966840"/>
                  </a:lnTo>
                  <a:lnTo>
                    <a:pt x="3038" y="3919983"/>
                  </a:lnTo>
                  <a:lnTo>
                    <a:pt x="0" y="3871228"/>
                  </a:lnTo>
                  <a:lnTo>
                    <a:pt x="0" y="386115"/>
                  </a:lnTo>
                  <a:lnTo>
                    <a:pt x="3038" y="338020"/>
                  </a:lnTo>
                  <a:lnTo>
                    <a:pt x="11902" y="291612"/>
                  </a:lnTo>
                  <a:lnTo>
                    <a:pt x="26217" y="247267"/>
                  </a:lnTo>
                  <a:lnTo>
                    <a:pt x="45605" y="205362"/>
                  </a:lnTo>
                  <a:lnTo>
                    <a:pt x="69691" y="166271"/>
                  </a:lnTo>
                  <a:lnTo>
                    <a:pt x="98098" y="130371"/>
                  </a:lnTo>
                  <a:lnTo>
                    <a:pt x="130450" y="98039"/>
                  </a:lnTo>
                  <a:lnTo>
                    <a:pt x="166371" y="69649"/>
                  </a:lnTo>
                  <a:lnTo>
                    <a:pt x="205485" y="45577"/>
                  </a:lnTo>
                  <a:lnTo>
                    <a:pt x="247416" y="26201"/>
                  </a:lnTo>
                  <a:lnTo>
                    <a:pt x="291788" y="11895"/>
                  </a:lnTo>
                  <a:lnTo>
                    <a:pt x="338223" y="3036"/>
                  </a:lnTo>
                  <a:lnTo>
                    <a:pt x="386347" y="0"/>
                  </a:lnTo>
                  <a:lnTo>
                    <a:pt x="8862500" y="0"/>
                  </a:lnTo>
                  <a:lnTo>
                    <a:pt x="8910624" y="3036"/>
                  </a:lnTo>
                  <a:lnTo>
                    <a:pt x="8957059" y="11895"/>
                  </a:lnTo>
                  <a:lnTo>
                    <a:pt x="9001431" y="26201"/>
                  </a:lnTo>
                  <a:lnTo>
                    <a:pt x="9043362" y="45577"/>
                  </a:lnTo>
                  <a:lnTo>
                    <a:pt x="9082476" y="69649"/>
                  </a:lnTo>
                  <a:lnTo>
                    <a:pt x="9118397" y="98039"/>
                  </a:lnTo>
                  <a:lnTo>
                    <a:pt x="9150749" y="130371"/>
                  </a:lnTo>
                  <a:lnTo>
                    <a:pt x="9179156" y="166271"/>
                  </a:lnTo>
                  <a:lnTo>
                    <a:pt x="9203242" y="205362"/>
                  </a:lnTo>
                  <a:lnTo>
                    <a:pt x="9222630" y="247267"/>
                  </a:lnTo>
                  <a:lnTo>
                    <a:pt x="9236945" y="291612"/>
                  </a:lnTo>
                  <a:lnTo>
                    <a:pt x="9245809" y="338020"/>
                  </a:lnTo>
                  <a:lnTo>
                    <a:pt x="9248848" y="386115"/>
                  </a:lnTo>
                  <a:lnTo>
                    <a:pt x="9248848" y="3871228"/>
                  </a:lnTo>
                  <a:lnTo>
                    <a:pt x="9245809" y="3919323"/>
                  </a:lnTo>
                  <a:lnTo>
                    <a:pt x="9236945" y="3965730"/>
                  </a:lnTo>
                  <a:lnTo>
                    <a:pt x="9222630" y="4010075"/>
                  </a:lnTo>
                  <a:lnTo>
                    <a:pt x="9203242" y="4051981"/>
                  </a:lnTo>
                  <a:lnTo>
                    <a:pt x="9179156" y="4091071"/>
                  </a:lnTo>
                  <a:lnTo>
                    <a:pt x="9150749" y="4126971"/>
                  </a:lnTo>
                  <a:lnTo>
                    <a:pt x="9118397" y="4159304"/>
                  </a:lnTo>
                  <a:lnTo>
                    <a:pt x="9082476" y="4187694"/>
                  </a:lnTo>
                  <a:lnTo>
                    <a:pt x="9043362" y="4211765"/>
                  </a:lnTo>
                  <a:lnTo>
                    <a:pt x="9001431" y="4231142"/>
                  </a:lnTo>
                  <a:lnTo>
                    <a:pt x="8957059" y="4245447"/>
                  </a:lnTo>
                  <a:lnTo>
                    <a:pt x="8910624" y="4254306"/>
                  </a:lnTo>
                  <a:lnTo>
                    <a:pt x="8862500" y="42573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30699" y="2922307"/>
              <a:ext cx="9420225" cy="4438650"/>
            </a:xfrm>
            <a:custGeom>
              <a:avLst/>
              <a:gdLst/>
              <a:ahLst/>
              <a:cxnLst/>
              <a:rect l="l" t="t" r="r" b="b"/>
              <a:pathLst>
                <a:path w="9420225" h="4438650">
                  <a:moveTo>
                    <a:pt x="9000241" y="4438649"/>
                  </a:moveTo>
                  <a:lnTo>
                    <a:pt x="560848" y="4438649"/>
                  </a:lnTo>
                  <a:lnTo>
                    <a:pt x="500310" y="4435725"/>
                  </a:lnTo>
                  <a:lnTo>
                    <a:pt x="443990" y="4427190"/>
                  </a:lnTo>
                  <a:lnTo>
                    <a:pt x="391888" y="4413406"/>
                  </a:lnTo>
                  <a:lnTo>
                    <a:pt x="343948" y="4394698"/>
                  </a:lnTo>
                  <a:lnTo>
                    <a:pt x="300351" y="4371522"/>
                  </a:lnTo>
                  <a:lnTo>
                    <a:pt x="260917" y="4344141"/>
                  </a:lnTo>
                  <a:lnTo>
                    <a:pt x="225709" y="4312947"/>
                  </a:lnTo>
                  <a:lnTo>
                    <a:pt x="194728" y="4278299"/>
                  </a:lnTo>
                  <a:lnTo>
                    <a:pt x="167977" y="4240555"/>
                  </a:lnTo>
                  <a:lnTo>
                    <a:pt x="131822" y="4209603"/>
                  </a:lnTo>
                  <a:lnTo>
                    <a:pt x="99211" y="4174874"/>
                  </a:lnTo>
                  <a:lnTo>
                    <a:pt x="70537" y="4136682"/>
                  </a:lnTo>
                  <a:lnTo>
                    <a:pt x="46193" y="4095342"/>
                  </a:lnTo>
                  <a:lnTo>
                    <a:pt x="26574" y="4051170"/>
                  </a:lnTo>
                  <a:lnTo>
                    <a:pt x="12073" y="4004479"/>
                  </a:lnTo>
                  <a:lnTo>
                    <a:pt x="3083" y="3955585"/>
                  </a:lnTo>
                  <a:lnTo>
                    <a:pt x="0" y="3904803"/>
                  </a:lnTo>
                  <a:lnTo>
                    <a:pt x="0" y="419690"/>
                  </a:lnTo>
                  <a:lnTo>
                    <a:pt x="2826" y="370768"/>
                  </a:lnTo>
                  <a:lnTo>
                    <a:pt x="11097" y="323497"/>
                  </a:lnTo>
                  <a:lnTo>
                    <a:pt x="24495" y="278193"/>
                  </a:lnTo>
                  <a:lnTo>
                    <a:pt x="42704" y="235173"/>
                  </a:lnTo>
                  <a:lnTo>
                    <a:pt x="65409" y="194752"/>
                  </a:lnTo>
                  <a:lnTo>
                    <a:pt x="92294" y="157245"/>
                  </a:lnTo>
                  <a:lnTo>
                    <a:pt x="123043" y="122969"/>
                  </a:lnTo>
                  <a:lnTo>
                    <a:pt x="157340" y="92238"/>
                  </a:lnTo>
                  <a:lnTo>
                    <a:pt x="194869" y="65370"/>
                  </a:lnTo>
                  <a:lnTo>
                    <a:pt x="235315" y="42678"/>
                  </a:lnTo>
                  <a:lnTo>
                    <a:pt x="278361" y="24480"/>
                  </a:lnTo>
                  <a:lnTo>
                    <a:pt x="323691" y="11090"/>
                  </a:lnTo>
                  <a:lnTo>
                    <a:pt x="370990" y="2825"/>
                  </a:lnTo>
                  <a:lnTo>
                    <a:pt x="419943" y="0"/>
                  </a:lnTo>
                  <a:lnTo>
                    <a:pt x="8896096" y="0"/>
                  </a:lnTo>
                  <a:lnTo>
                    <a:pt x="8945691" y="2924"/>
                  </a:lnTo>
                  <a:lnTo>
                    <a:pt x="8993490" y="11458"/>
                  </a:lnTo>
                  <a:lnTo>
                    <a:pt x="9039187" y="25243"/>
                  </a:lnTo>
                  <a:lnTo>
                    <a:pt x="9058500" y="33575"/>
                  </a:lnTo>
                  <a:lnTo>
                    <a:pt x="419943" y="33575"/>
                  </a:lnTo>
                  <a:lnTo>
                    <a:pt x="371819" y="36611"/>
                  </a:lnTo>
                  <a:lnTo>
                    <a:pt x="325383" y="45471"/>
                  </a:lnTo>
                  <a:lnTo>
                    <a:pt x="281012" y="59776"/>
                  </a:lnTo>
                  <a:lnTo>
                    <a:pt x="239081" y="79153"/>
                  </a:lnTo>
                  <a:lnTo>
                    <a:pt x="199967" y="103224"/>
                  </a:lnTo>
                  <a:lnTo>
                    <a:pt x="164045" y="131614"/>
                  </a:lnTo>
                  <a:lnTo>
                    <a:pt x="131693" y="163947"/>
                  </a:lnTo>
                  <a:lnTo>
                    <a:pt x="103286" y="199846"/>
                  </a:lnTo>
                  <a:lnTo>
                    <a:pt x="79200" y="238937"/>
                  </a:lnTo>
                  <a:lnTo>
                    <a:pt x="59812" y="280843"/>
                  </a:lnTo>
                  <a:lnTo>
                    <a:pt x="45498" y="325187"/>
                  </a:lnTo>
                  <a:lnTo>
                    <a:pt x="36633" y="371595"/>
                  </a:lnTo>
                  <a:lnTo>
                    <a:pt x="33595" y="419690"/>
                  </a:lnTo>
                  <a:lnTo>
                    <a:pt x="33595" y="3904803"/>
                  </a:lnTo>
                  <a:lnTo>
                    <a:pt x="36592" y="3952898"/>
                  </a:lnTo>
                  <a:lnTo>
                    <a:pt x="45498" y="4000415"/>
                  </a:lnTo>
                  <a:lnTo>
                    <a:pt x="59812" y="4045026"/>
                  </a:lnTo>
                  <a:lnTo>
                    <a:pt x="79200" y="4087041"/>
                  </a:lnTo>
                  <a:lnTo>
                    <a:pt x="103286" y="4126114"/>
                  </a:lnTo>
                  <a:lnTo>
                    <a:pt x="131693" y="4161894"/>
                  </a:lnTo>
                  <a:lnTo>
                    <a:pt x="164045" y="4194034"/>
                  </a:lnTo>
                  <a:lnTo>
                    <a:pt x="199967" y="4222186"/>
                  </a:lnTo>
                  <a:lnTo>
                    <a:pt x="239081" y="4246000"/>
                  </a:lnTo>
                  <a:lnTo>
                    <a:pt x="281012" y="4265129"/>
                  </a:lnTo>
                  <a:lnTo>
                    <a:pt x="325383" y="4279224"/>
                  </a:lnTo>
                  <a:lnTo>
                    <a:pt x="369814" y="4287561"/>
                  </a:lnTo>
                  <a:lnTo>
                    <a:pt x="248606" y="4287561"/>
                  </a:lnTo>
                  <a:lnTo>
                    <a:pt x="280545" y="4317328"/>
                  </a:lnTo>
                  <a:lnTo>
                    <a:pt x="316125" y="4343160"/>
                  </a:lnTo>
                  <a:lnTo>
                    <a:pt x="355694" y="4364823"/>
                  </a:lnTo>
                  <a:lnTo>
                    <a:pt x="399602" y="4382080"/>
                  </a:lnTo>
                  <a:lnTo>
                    <a:pt x="448197" y="4394698"/>
                  </a:lnTo>
                  <a:lnTo>
                    <a:pt x="501830" y="4402441"/>
                  </a:lnTo>
                  <a:lnTo>
                    <a:pt x="560848" y="4405074"/>
                  </a:lnTo>
                  <a:lnTo>
                    <a:pt x="9163336" y="4405074"/>
                  </a:lnTo>
                  <a:lnTo>
                    <a:pt x="9141823" y="4414169"/>
                  </a:lnTo>
                  <a:lnTo>
                    <a:pt x="9096493" y="4427559"/>
                  </a:lnTo>
                  <a:lnTo>
                    <a:pt x="9049194" y="4435824"/>
                  </a:lnTo>
                  <a:lnTo>
                    <a:pt x="9000241" y="4438649"/>
                  </a:lnTo>
                  <a:close/>
                </a:path>
                <a:path w="9420225" h="4438650">
                  <a:moveTo>
                    <a:pt x="9062550" y="4290918"/>
                  </a:moveTo>
                  <a:lnTo>
                    <a:pt x="8896096" y="4290918"/>
                  </a:lnTo>
                  <a:lnTo>
                    <a:pt x="8944219" y="4287882"/>
                  </a:lnTo>
                  <a:lnTo>
                    <a:pt x="8990655" y="4279023"/>
                  </a:lnTo>
                  <a:lnTo>
                    <a:pt x="9035026" y="4264717"/>
                  </a:lnTo>
                  <a:lnTo>
                    <a:pt x="9076957" y="4245340"/>
                  </a:lnTo>
                  <a:lnTo>
                    <a:pt x="9116071" y="4221269"/>
                  </a:lnTo>
                  <a:lnTo>
                    <a:pt x="9151993" y="4192879"/>
                  </a:lnTo>
                  <a:lnTo>
                    <a:pt x="9184345" y="4160546"/>
                  </a:lnTo>
                  <a:lnTo>
                    <a:pt x="9212752" y="4124647"/>
                  </a:lnTo>
                  <a:lnTo>
                    <a:pt x="9236838" y="4085556"/>
                  </a:lnTo>
                  <a:lnTo>
                    <a:pt x="9256226" y="4043650"/>
                  </a:lnTo>
                  <a:lnTo>
                    <a:pt x="9270540" y="3999306"/>
                  </a:lnTo>
                  <a:lnTo>
                    <a:pt x="9279405" y="3952898"/>
                  </a:lnTo>
                  <a:lnTo>
                    <a:pt x="9282443" y="3904803"/>
                  </a:lnTo>
                  <a:lnTo>
                    <a:pt x="9282443" y="419690"/>
                  </a:lnTo>
                  <a:lnTo>
                    <a:pt x="9279405" y="371595"/>
                  </a:lnTo>
                  <a:lnTo>
                    <a:pt x="9270540" y="325187"/>
                  </a:lnTo>
                  <a:lnTo>
                    <a:pt x="9256226" y="280843"/>
                  </a:lnTo>
                  <a:lnTo>
                    <a:pt x="9236838" y="238937"/>
                  </a:lnTo>
                  <a:lnTo>
                    <a:pt x="9212752" y="199846"/>
                  </a:lnTo>
                  <a:lnTo>
                    <a:pt x="9184345" y="163947"/>
                  </a:lnTo>
                  <a:lnTo>
                    <a:pt x="9151993" y="131614"/>
                  </a:lnTo>
                  <a:lnTo>
                    <a:pt x="9116071" y="103224"/>
                  </a:lnTo>
                  <a:lnTo>
                    <a:pt x="9076957" y="79153"/>
                  </a:lnTo>
                  <a:lnTo>
                    <a:pt x="9035026" y="59776"/>
                  </a:lnTo>
                  <a:lnTo>
                    <a:pt x="8990655" y="45471"/>
                  </a:lnTo>
                  <a:lnTo>
                    <a:pt x="8944219" y="36611"/>
                  </a:lnTo>
                  <a:lnTo>
                    <a:pt x="8896096" y="33575"/>
                  </a:lnTo>
                  <a:lnTo>
                    <a:pt x="9058500" y="33575"/>
                  </a:lnTo>
                  <a:lnTo>
                    <a:pt x="9123061" y="67127"/>
                  </a:lnTo>
                  <a:lnTo>
                    <a:pt x="9160628" y="94508"/>
                  </a:lnTo>
                  <a:lnTo>
                    <a:pt x="9194878" y="125702"/>
                  </a:lnTo>
                  <a:lnTo>
                    <a:pt x="9225506" y="160350"/>
                  </a:lnTo>
                  <a:lnTo>
                    <a:pt x="9252207" y="198094"/>
                  </a:lnTo>
                  <a:lnTo>
                    <a:pt x="9288362" y="229046"/>
                  </a:lnTo>
                  <a:lnTo>
                    <a:pt x="9320973" y="263775"/>
                  </a:lnTo>
                  <a:lnTo>
                    <a:pt x="9334680" y="282032"/>
                  </a:lnTo>
                  <a:lnTo>
                    <a:pt x="9295881" y="282032"/>
                  </a:lnTo>
                  <a:lnTo>
                    <a:pt x="9305225" y="315345"/>
                  </a:lnTo>
                  <a:lnTo>
                    <a:pt x="9312679" y="349602"/>
                  </a:lnTo>
                  <a:lnTo>
                    <a:pt x="9317613" y="384489"/>
                  </a:lnTo>
                  <a:lnTo>
                    <a:pt x="9319398" y="419690"/>
                  </a:lnTo>
                  <a:lnTo>
                    <a:pt x="9319398" y="3904803"/>
                  </a:lnTo>
                  <a:lnTo>
                    <a:pt x="9316571" y="3953725"/>
                  </a:lnTo>
                  <a:lnTo>
                    <a:pt x="9308301" y="4000996"/>
                  </a:lnTo>
                  <a:lnTo>
                    <a:pt x="9294903" y="4046300"/>
                  </a:lnTo>
                  <a:lnTo>
                    <a:pt x="9276694" y="4089320"/>
                  </a:lnTo>
                  <a:lnTo>
                    <a:pt x="9253989" y="4129741"/>
                  </a:lnTo>
                  <a:lnTo>
                    <a:pt x="9227104" y="4167248"/>
                  </a:lnTo>
                  <a:lnTo>
                    <a:pt x="9196355" y="4201524"/>
                  </a:lnTo>
                  <a:lnTo>
                    <a:pt x="9162058" y="4232255"/>
                  </a:lnTo>
                  <a:lnTo>
                    <a:pt x="9124529" y="4259123"/>
                  </a:lnTo>
                  <a:lnTo>
                    <a:pt x="9084083" y="4281815"/>
                  </a:lnTo>
                  <a:lnTo>
                    <a:pt x="9062550" y="4290918"/>
                  </a:lnTo>
                  <a:close/>
                </a:path>
                <a:path w="9420225" h="4438650">
                  <a:moveTo>
                    <a:pt x="9163336" y="4405074"/>
                  </a:moveTo>
                  <a:lnTo>
                    <a:pt x="9000241" y="4405074"/>
                  </a:lnTo>
                  <a:lnTo>
                    <a:pt x="9048422" y="4402037"/>
                  </a:lnTo>
                  <a:lnTo>
                    <a:pt x="9095015" y="4393178"/>
                  </a:lnTo>
                  <a:lnTo>
                    <a:pt x="9139626" y="4378872"/>
                  </a:lnTo>
                  <a:lnTo>
                    <a:pt x="9181862" y="4359496"/>
                  </a:lnTo>
                  <a:lnTo>
                    <a:pt x="9221326" y="4335425"/>
                  </a:lnTo>
                  <a:lnTo>
                    <a:pt x="9257625" y="4307035"/>
                  </a:lnTo>
                  <a:lnTo>
                    <a:pt x="9290364" y="4274702"/>
                  </a:lnTo>
                  <a:lnTo>
                    <a:pt x="9319149" y="4238802"/>
                  </a:lnTo>
                  <a:lnTo>
                    <a:pt x="9343585" y="4199712"/>
                  </a:lnTo>
                  <a:lnTo>
                    <a:pt x="9363277" y="4157806"/>
                  </a:lnTo>
                  <a:lnTo>
                    <a:pt x="9377832" y="4113461"/>
                  </a:lnTo>
                  <a:lnTo>
                    <a:pt x="9386854" y="4067053"/>
                  </a:lnTo>
                  <a:lnTo>
                    <a:pt x="9389949" y="4018958"/>
                  </a:lnTo>
                  <a:lnTo>
                    <a:pt x="9389949" y="533846"/>
                  </a:lnTo>
                  <a:lnTo>
                    <a:pt x="9386947" y="486048"/>
                  </a:lnTo>
                  <a:lnTo>
                    <a:pt x="9378253" y="440209"/>
                  </a:lnTo>
                  <a:lnTo>
                    <a:pt x="9364332" y="396607"/>
                  </a:lnTo>
                  <a:lnTo>
                    <a:pt x="9345652" y="355524"/>
                  </a:lnTo>
                  <a:lnTo>
                    <a:pt x="9322680" y="317239"/>
                  </a:lnTo>
                  <a:lnTo>
                    <a:pt x="9295881" y="282032"/>
                  </a:lnTo>
                  <a:lnTo>
                    <a:pt x="9334680" y="282032"/>
                  </a:lnTo>
                  <a:lnTo>
                    <a:pt x="9373991" y="343307"/>
                  </a:lnTo>
                  <a:lnTo>
                    <a:pt x="9393610" y="387479"/>
                  </a:lnTo>
                  <a:lnTo>
                    <a:pt x="9408111" y="434170"/>
                  </a:lnTo>
                  <a:lnTo>
                    <a:pt x="9417101" y="483064"/>
                  </a:lnTo>
                  <a:lnTo>
                    <a:pt x="9420185" y="533846"/>
                  </a:lnTo>
                  <a:lnTo>
                    <a:pt x="9420185" y="4018958"/>
                  </a:lnTo>
                  <a:lnTo>
                    <a:pt x="9417358" y="4067881"/>
                  </a:lnTo>
                  <a:lnTo>
                    <a:pt x="9409087" y="4115152"/>
                  </a:lnTo>
                  <a:lnTo>
                    <a:pt x="9395651" y="4160546"/>
                  </a:lnTo>
                  <a:lnTo>
                    <a:pt x="9377480" y="4203476"/>
                  </a:lnTo>
                  <a:lnTo>
                    <a:pt x="9354775" y="4243897"/>
                  </a:lnTo>
                  <a:lnTo>
                    <a:pt x="9327890" y="4281403"/>
                  </a:lnTo>
                  <a:lnTo>
                    <a:pt x="9297141" y="4315680"/>
                  </a:lnTo>
                  <a:lnTo>
                    <a:pt x="9262844" y="4346410"/>
                  </a:lnTo>
                  <a:lnTo>
                    <a:pt x="9225315" y="4373279"/>
                  </a:lnTo>
                  <a:lnTo>
                    <a:pt x="9184869" y="4395970"/>
                  </a:lnTo>
                  <a:lnTo>
                    <a:pt x="9163336" y="4405074"/>
                  </a:lnTo>
                  <a:close/>
                </a:path>
                <a:path w="9420225" h="4438650">
                  <a:moveTo>
                    <a:pt x="8899455" y="4324494"/>
                  </a:moveTo>
                  <a:lnTo>
                    <a:pt x="423302" y="4324494"/>
                  </a:lnTo>
                  <a:lnTo>
                    <a:pt x="376636" y="4322028"/>
                  </a:lnTo>
                  <a:lnTo>
                    <a:pt x="332174" y="4314841"/>
                  </a:lnTo>
                  <a:lnTo>
                    <a:pt x="289603" y="4303246"/>
                  </a:lnTo>
                  <a:lnTo>
                    <a:pt x="248606" y="4287561"/>
                  </a:lnTo>
                  <a:lnTo>
                    <a:pt x="369814" y="4287561"/>
                  </a:lnTo>
                  <a:lnTo>
                    <a:pt x="371819" y="4287937"/>
                  </a:lnTo>
                  <a:lnTo>
                    <a:pt x="419943" y="4290918"/>
                  </a:lnTo>
                  <a:lnTo>
                    <a:pt x="9062550" y="4290918"/>
                  </a:lnTo>
                  <a:lnTo>
                    <a:pt x="9041037" y="4300013"/>
                  </a:lnTo>
                  <a:lnTo>
                    <a:pt x="8995706" y="4313403"/>
                  </a:lnTo>
                  <a:lnTo>
                    <a:pt x="8948407" y="4321668"/>
                  </a:lnTo>
                  <a:lnTo>
                    <a:pt x="8899455" y="4324494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3562" rIns="0" bIns="0" rtlCol="0">
            <a:spAutoFit/>
          </a:bodyPr>
          <a:lstStyle/>
          <a:p>
            <a:pPr marL="1283970" marR="5080">
              <a:lnSpc>
                <a:spcPct val="78700"/>
              </a:lnSpc>
              <a:spcBef>
                <a:spcPts val="3000"/>
              </a:spcBef>
            </a:pPr>
            <a:r>
              <a:rPr i="1" spc="85" dirty="0"/>
              <a:t>A</a:t>
            </a:r>
            <a:r>
              <a:rPr i="1" spc="-2080" dirty="0"/>
              <a:t> </a:t>
            </a:r>
            <a:r>
              <a:rPr i="1" spc="-910" dirty="0"/>
              <a:t>M</a:t>
            </a:r>
            <a:r>
              <a:rPr i="1" spc="-930" dirty="0"/>
              <a:t>E</a:t>
            </a:r>
            <a:r>
              <a:rPr i="1" spc="-919" dirty="0"/>
              <a:t>D</a:t>
            </a:r>
            <a:r>
              <a:rPr i="1" spc="-944" dirty="0"/>
              <a:t>HU</a:t>
            </a:r>
            <a:r>
              <a:rPr i="1" spc="-160" dirty="0"/>
              <a:t>B</a:t>
            </a:r>
            <a:r>
              <a:rPr spc="-805" dirty="0"/>
              <a:t> </a:t>
            </a:r>
            <a:r>
              <a:rPr spc="-1010" dirty="0"/>
              <a:t>A</a:t>
            </a:r>
            <a:r>
              <a:rPr spc="-1065" dirty="0"/>
              <a:t>GR</a:t>
            </a:r>
            <a:r>
              <a:rPr spc="-1010" dirty="0"/>
              <a:t>A</a:t>
            </a:r>
            <a:r>
              <a:rPr spc="-1025" dirty="0"/>
              <a:t>D</a:t>
            </a:r>
            <a:r>
              <a:rPr spc="-1035" dirty="0"/>
              <a:t>E</a:t>
            </a:r>
            <a:r>
              <a:rPr spc="-1010" dirty="0"/>
              <a:t>C</a:t>
            </a:r>
            <a:r>
              <a:rPr spc="-1035" dirty="0"/>
              <a:t>E</a:t>
            </a:r>
            <a:r>
              <a:rPr spc="-265" dirty="0"/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61" y="0"/>
              <a:ext cx="1755693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985" y="6740496"/>
              <a:ext cx="4571999" cy="3546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4" y="188046"/>
              <a:ext cx="2308280" cy="1927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0886" y="8174402"/>
              <a:ext cx="2308175" cy="192783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22918" y="2685275"/>
            <a:ext cx="10496143" cy="4275016"/>
          </a:xfrm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2700" marR="5080" indent="338455">
              <a:lnSpc>
                <a:spcPct val="78700"/>
              </a:lnSpc>
              <a:spcBef>
                <a:spcPts val="3000"/>
              </a:spcBef>
            </a:pPr>
            <a:r>
              <a:rPr lang="pt-BR" sz="8000" i="1" spc="-1045" dirty="0"/>
              <a:t>Ventilação</a:t>
            </a:r>
            <a:br>
              <a:rPr lang="pt-BR" sz="8000" i="1" spc="-1045" dirty="0"/>
            </a:br>
            <a:r>
              <a:rPr lang="pt-BR" sz="8000" i="1" spc="-1045" dirty="0"/>
              <a:t>                Mecânica</a:t>
            </a:r>
            <a:br>
              <a:rPr lang="pt-BR" sz="8000" i="1" spc="-1045" dirty="0"/>
            </a:br>
            <a:br>
              <a:rPr lang="pt-BR" sz="8000" spc="-270" dirty="0"/>
            </a:br>
            <a:r>
              <a:rPr lang="pt-BR" sz="8000" spc="-270" dirty="0"/>
              <a:t>           </a:t>
            </a:r>
            <a:r>
              <a:rPr lang="pt-BR" sz="5400" spc="-270" dirty="0"/>
              <a:t>Dr. Vinícius De Luca</a:t>
            </a:r>
            <a:endParaRPr sz="5400" i="1" spc="-98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293628" y="0"/>
            <a:ext cx="4994910" cy="4936490"/>
            <a:chOff x="13293628" y="0"/>
            <a:chExt cx="4994910" cy="4936490"/>
          </a:xfrm>
        </p:grpSpPr>
        <p:sp>
          <p:nvSpPr>
            <p:cNvPr id="9" name="object 9"/>
            <p:cNvSpPr/>
            <p:nvPr/>
          </p:nvSpPr>
          <p:spPr>
            <a:xfrm>
              <a:off x="13679798" y="0"/>
              <a:ext cx="4608830" cy="4597400"/>
            </a:xfrm>
            <a:custGeom>
              <a:avLst/>
              <a:gdLst/>
              <a:ahLst/>
              <a:cxnLst/>
              <a:rect l="l" t="t" r="r" b="b"/>
              <a:pathLst>
                <a:path w="4608830" h="4597400">
                  <a:moveTo>
                    <a:pt x="0" y="0"/>
                  </a:moveTo>
                  <a:lnTo>
                    <a:pt x="4608202" y="0"/>
                  </a:lnTo>
                  <a:lnTo>
                    <a:pt x="4608202" y="4597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93628" y="491890"/>
              <a:ext cx="4445000" cy="4445000"/>
            </a:xfrm>
            <a:custGeom>
              <a:avLst/>
              <a:gdLst/>
              <a:ahLst/>
              <a:cxnLst/>
              <a:rect l="l" t="t" r="r" b="b"/>
              <a:pathLst>
                <a:path w="4445000" h="4445000">
                  <a:moveTo>
                    <a:pt x="4444426" y="4444426"/>
                  </a:moveTo>
                  <a:lnTo>
                    <a:pt x="4251334" y="4440328"/>
                  </a:lnTo>
                  <a:lnTo>
                    <a:pt x="4060373" y="4428144"/>
                  </a:lnTo>
                  <a:lnTo>
                    <a:pt x="3871707" y="4408040"/>
                  </a:lnTo>
                  <a:lnTo>
                    <a:pt x="3685501" y="4380180"/>
                  </a:lnTo>
                  <a:lnTo>
                    <a:pt x="3501922" y="4344732"/>
                  </a:lnTo>
                  <a:lnTo>
                    <a:pt x="3321135" y="4301859"/>
                  </a:lnTo>
                  <a:lnTo>
                    <a:pt x="3143306" y="4251727"/>
                  </a:lnTo>
                  <a:lnTo>
                    <a:pt x="2968598" y="4194503"/>
                  </a:lnTo>
                  <a:lnTo>
                    <a:pt x="2797179" y="4130350"/>
                  </a:lnTo>
                  <a:lnTo>
                    <a:pt x="2587781" y="4040669"/>
                  </a:lnTo>
                  <a:lnTo>
                    <a:pt x="2384103" y="3940746"/>
                  </a:lnTo>
                  <a:lnTo>
                    <a:pt x="2186466" y="3830902"/>
                  </a:lnTo>
                  <a:lnTo>
                    <a:pt x="1995196" y="3711462"/>
                  </a:lnTo>
                  <a:lnTo>
                    <a:pt x="1810614" y="3582748"/>
                  </a:lnTo>
                  <a:lnTo>
                    <a:pt x="1633043" y="3445083"/>
                  </a:lnTo>
                  <a:lnTo>
                    <a:pt x="1462808" y="3298791"/>
                  </a:lnTo>
                  <a:lnTo>
                    <a:pt x="1300231" y="3144195"/>
                  </a:lnTo>
                  <a:lnTo>
                    <a:pt x="1145634" y="2981617"/>
                  </a:lnTo>
                  <a:lnTo>
                    <a:pt x="999342" y="2811382"/>
                  </a:lnTo>
                  <a:lnTo>
                    <a:pt x="861678" y="2633812"/>
                  </a:lnTo>
                  <a:lnTo>
                    <a:pt x="732964" y="2449230"/>
                  </a:lnTo>
                  <a:lnTo>
                    <a:pt x="613523" y="2257959"/>
                  </a:lnTo>
                  <a:lnTo>
                    <a:pt x="503680" y="2060323"/>
                  </a:lnTo>
                  <a:lnTo>
                    <a:pt x="403756" y="1856644"/>
                  </a:lnTo>
                  <a:lnTo>
                    <a:pt x="314075" y="1647246"/>
                  </a:lnTo>
                  <a:lnTo>
                    <a:pt x="249923" y="1475827"/>
                  </a:lnTo>
                  <a:lnTo>
                    <a:pt x="192698" y="1301120"/>
                  </a:lnTo>
                  <a:lnTo>
                    <a:pt x="142567" y="1123290"/>
                  </a:lnTo>
                  <a:lnTo>
                    <a:pt x="99694" y="942503"/>
                  </a:lnTo>
                  <a:lnTo>
                    <a:pt x="64245" y="758924"/>
                  </a:lnTo>
                  <a:lnTo>
                    <a:pt x="36386" y="572719"/>
                  </a:lnTo>
                  <a:lnTo>
                    <a:pt x="16281" y="384053"/>
                  </a:lnTo>
                  <a:lnTo>
                    <a:pt x="4098" y="193091"/>
                  </a:lnTo>
                  <a:lnTo>
                    <a:pt x="0" y="0"/>
                  </a:lnTo>
                  <a:lnTo>
                    <a:pt x="4444426" y="0"/>
                  </a:lnTo>
                  <a:lnTo>
                    <a:pt x="4444426" y="444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97650" y="0"/>
              <a:ext cx="4190365" cy="4127500"/>
            </a:xfrm>
            <a:custGeom>
              <a:avLst/>
              <a:gdLst/>
              <a:ahLst/>
              <a:cxnLst/>
              <a:rect l="l" t="t" r="r" b="b"/>
              <a:pathLst>
                <a:path w="4190365" h="4127500">
                  <a:moveTo>
                    <a:pt x="4190348" y="4127500"/>
                  </a:moveTo>
                  <a:lnTo>
                    <a:pt x="4098701" y="4127500"/>
                  </a:lnTo>
                  <a:lnTo>
                    <a:pt x="4050830" y="4114800"/>
                  </a:lnTo>
                  <a:lnTo>
                    <a:pt x="3955533" y="4114800"/>
                  </a:lnTo>
                  <a:lnTo>
                    <a:pt x="3908111" y="4102100"/>
                  </a:lnTo>
                  <a:lnTo>
                    <a:pt x="3860844" y="4102100"/>
                  </a:lnTo>
                  <a:lnTo>
                    <a:pt x="3813734" y="4089400"/>
                  </a:lnTo>
                  <a:lnTo>
                    <a:pt x="3766784" y="4089400"/>
                  </a:lnTo>
                  <a:lnTo>
                    <a:pt x="3719997" y="4076700"/>
                  </a:lnTo>
                  <a:lnTo>
                    <a:pt x="3673375" y="4076700"/>
                  </a:lnTo>
                  <a:lnTo>
                    <a:pt x="3580637" y="4051300"/>
                  </a:lnTo>
                  <a:lnTo>
                    <a:pt x="3534527" y="4051300"/>
                  </a:lnTo>
                  <a:lnTo>
                    <a:pt x="3306659" y="3987800"/>
                  </a:lnTo>
                  <a:lnTo>
                    <a:pt x="3261641" y="3987800"/>
                  </a:lnTo>
                  <a:lnTo>
                    <a:pt x="3127745" y="3949700"/>
                  </a:lnTo>
                  <a:lnTo>
                    <a:pt x="3083508" y="3924300"/>
                  </a:lnTo>
                  <a:lnTo>
                    <a:pt x="2908602" y="3873500"/>
                  </a:lnTo>
                  <a:lnTo>
                    <a:pt x="2865399" y="3848100"/>
                  </a:lnTo>
                  <a:lnTo>
                    <a:pt x="2737089" y="3810000"/>
                  </a:lnTo>
                  <a:lnTo>
                    <a:pt x="2694761" y="3784600"/>
                  </a:lnTo>
                  <a:lnTo>
                    <a:pt x="2652658" y="3771900"/>
                  </a:lnTo>
                  <a:lnTo>
                    <a:pt x="2610783" y="3746500"/>
                  </a:lnTo>
                  <a:lnTo>
                    <a:pt x="2569138" y="3733800"/>
                  </a:lnTo>
                  <a:lnTo>
                    <a:pt x="2527726" y="3708400"/>
                  </a:lnTo>
                  <a:lnTo>
                    <a:pt x="2486550" y="3695700"/>
                  </a:lnTo>
                  <a:lnTo>
                    <a:pt x="2404914" y="3644900"/>
                  </a:lnTo>
                  <a:lnTo>
                    <a:pt x="2364461" y="3632200"/>
                  </a:lnTo>
                  <a:lnTo>
                    <a:pt x="2284293" y="3581400"/>
                  </a:lnTo>
                  <a:lnTo>
                    <a:pt x="2244585" y="3568700"/>
                  </a:lnTo>
                  <a:lnTo>
                    <a:pt x="2205131" y="3543300"/>
                  </a:lnTo>
                  <a:lnTo>
                    <a:pt x="2049905" y="3441700"/>
                  </a:lnTo>
                  <a:lnTo>
                    <a:pt x="2011760" y="3429000"/>
                  </a:lnTo>
                  <a:lnTo>
                    <a:pt x="1898950" y="3352800"/>
                  </a:lnTo>
                  <a:lnTo>
                    <a:pt x="1861898" y="3314700"/>
                  </a:lnTo>
                  <a:lnTo>
                    <a:pt x="1752431" y="3238500"/>
                  </a:lnTo>
                  <a:lnTo>
                    <a:pt x="1645554" y="3162300"/>
                  </a:lnTo>
                  <a:lnTo>
                    <a:pt x="1610516" y="3124200"/>
                  </a:lnTo>
                  <a:lnTo>
                    <a:pt x="1541338" y="3073400"/>
                  </a:lnTo>
                  <a:lnTo>
                    <a:pt x="1507202" y="3035300"/>
                  </a:lnTo>
                  <a:lnTo>
                    <a:pt x="1439852" y="2984500"/>
                  </a:lnTo>
                  <a:lnTo>
                    <a:pt x="1406642" y="2946400"/>
                  </a:lnTo>
                  <a:lnTo>
                    <a:pt x="1373746" y="2921000"/>
                  </a:lnTo>
                  <a:lnTo>
                    <a:pt x="1341166" y="2882900"/>
                  </a:lnTo>
                  <a:lnTo>
                    <a:pt x="1308906" y="2857500"/>
                  </a:lnTo>
                  <a:lnTo>
                    <a:pt x="1276967" y="2819400"/>
                  </a:lnTo>
                  <a:lnTo>
                    <a:pt x="1245353" y="2794000"/>
                  </a:lnTo>
                  <a:lnTo>
                    <a:pt x="1214065" y="2755900"/>
                  </a:lnTo>
                  <a:lnTo>
                    <a:pt x="1183107" y="2730500"/>
                  </a:lnTo>
                  <a:lnTo>
                    <a:pt x="1152481" y="2692400"/>
                  </a:lnTo>
                  <a:lnTo>
                    <a:pt x="1122189" y="2654300"/>
                  </a:lnTo>
                  <a:lnTo>
                    <a:pt x="1092235" y="2628900"/>
                  </a:lnTo>
                  <a:lnTo>
                    <a:pt x="1062621" y="2590800"/>
                  </a:lnTo>
                  <a:lnTo>
                    <a:pt x="1033349" y="2552700"/>
                  </a:lnTo>
                  <a:lnTo>
                    <a:pt x="1004423" y="2527300"/>
                  </a:lnTo>
                  <a:lnTo>
                    <a:pt x="975844" y="2489200"/>
                  </a:lnTo>
                  <a:lnTo>
                    <a:pt x="947615" y="2451100"/>
                  </a:lnTo>
                  <a:lnTo>
                    <a:pt x="919740" y="2413000"/>
                  </a:lnTo>
                  <a:lnTo>
                    <a:pt x="892220" y="2374900"/>
                  </a:lnTo>
                  <a:lnTo>
                    <a:pt x="865058" y="2349500"/>
                  </a:lnTo>
                  <a:lnTo>
                    <a:pt x="838257" y="2311400"/>
                  </a:lnTo>
                  <a:lnTo>
                    <a:pt x="811819" y="2273300"/>
                  </a:lnTo>
                  <a:lnTo>
                    <a:pt x="785747" y="2235200"/>
                  </a:lnTo>
                  <a:lnTo>
                    <a:pt x="760044" y="2197100"/>
                  </a:lnTo>
                  <a:lnTo>
                    <a:pt x="734712" y="2159000"/>
                  </a:lnTo>
                  <a:lnTo>
                    <a:pt x="709754" y="2120900"/>
                  </a:lnTo>
                  <a:lnTo>
                    <a:pt x="685172" y="2082800"/>
                  </a:lnTo>
                  <a:lnTo>
                    <a:pt x="660969" y="2044700"/>
                  </a:lnTo>
                  <a:lnTo>
                    <a:pt x="637148" y="2006600"/>
                  </a:lnTo>
                  <a:lnTo>
                    <a:pt x="613712" y="1968500"/>
                  </a:lnTo>
                  <a:lnTo>
                    <a:pt x="590661" y="1930400"/>
                  </a:lnTo>
                  <a:lnTo>
                    <a:pt x="568001" y="1892300"/>
                  </a:lnTo>
                  <a:lnTo>
                    <a:pt x="545732" y="1841500"/>
                  </a:lnTo>
                  <a:lnTo>
                    <a:pt x="523859" y="1803400"/>
                  </a:lnTo>
                  <a:lnTo>
                    <a:pt x="502382" y="1765300"/>
                  </a:lnTo>
                  <a:lnTo>
                    <a:pt x="481305" y="1727200"/>
                  </a:lnTo>
                  <a:lnTo>
                    <a:pt x="460631" y="1689100"/>
                  </a:lnTo>
                  <a:lnTo>
                    <a:pt x="440362" y="1651000"/>
                  </a:lnTo>
                  <a:lnTo>
                    <a:pt x="420501" y="1600200"/>
                  </a:lnTo>
                  <a:lnTo>
                    <a:pt x="401050" y="1562100"/>
                  </a:lnTo>
                  <a:lnTo>
                    <a:pt x="382011" y="1524000"/>
                  </a:lnTo>
                  <a:lnTo>
                    <a:pt x="363389" y="1473200"/>
                  </a:lnTo>
                  <a:lnTo>
                    <a:pt x="345184" y="1435100"/>
                  </a:lnTo>
                  <a:lnTo>
                    <a:pt x="327401" y="1397000"/>
                  </a:lnTo>
                  <a:lnTo>
                    <a:pt x="310040" y="1346200"/>
                  </a:lnTo>
                  <a:lnTo>
                    <a:pt x="293106" y="1308100"/>
                  </a:lnTo>
                  <a:lnTo>
                    <a:pt x="276600" y="1270000"/>
                  </a:lnTo>
                  <a:lnTo>
                    <a:pt x="260525" y="1219200"/>
                  </a:lnTo>
                  <a:lnTo>
                    <a:pt x="244884" y="1181100"/>
                  </a:lnTo>
                  <a:lnTo>
                    <a:pt x="229680" y="1130300"/>
                  </a:lnTo>
                  <a:lnTo>
                    <a:pt x="214914" y="1092200"/>
                  </a:lnTo>
                  <a:lnTo>
                    <a:pt x="200590" y="1041400"/>
                  </a:lnTo>
                  <a:lnTo>
                    <a:pt x="186711" y="1003300"/>
                  </a:lnTo>
                  <a:lnTo>
                    <a:pt x="173278" y="952500"/>
                  </a:lnTo>
                  <a:lnTo>
                    <a:pt x="160294" y="914400"/>
                  </a:lnTo>
                  <a:lnTo>
                    <a:pt x="147763" y="863600"/>
                  </a:lnTo>
                  <a:lnTo>
                    <a:pt x="135686" y="825500"/>
                  </a:lnTo>
                  <a:lnTo>
                    <a:pt x="124067" y="774700"/>
                  </a:lnTo>
                  <a:lnTo>
                    <a:pt x="112907" y="736600"/>
                  </a:lnTo>
                  <a:lnTo>
                    <a:pt x="102210" y="685800"/>
                  </a:lnTo>
                  <a:lnTo>
                    <a:pt x="91978" y="635000"/>
                  </a:lnTo>
                  <a:lnTo>
                    <a:pt x="82213" y="596900"/>
                  </a:lnTo>
                  <a:lnTo>
                    <a:pt x="72919" y="546100"/>
                  </a:lnTo>
                  <a:lnTo>
                    <a:pt x="64098" y="495300"/>
                  </a:lnTo>
                  <a:lnTo>
                    <a:pt x="55752" y="457200"/>
                  </a:lnTo>
                  <a:lnTo>
                    <a:pt x="47885" y="406400"/>
                  </a:lnTo>
                  <a:lnTo>
                    <a:pt x="40498" y="355600"/>
                  </a:lnTo>
                  <a:lnTo>
                    <a:pt x="33594" y="317500"/>
                  </a:lnTo>
                  <a:lnTo>
                    <a:pt x="27177" y="266700"/>
                  </a:lnTo>
                  <a:lnTo>
                    <a:pt x="21248" y="215900"/>
                  </a:lnTo>
                  <a:lnTo>
                    <a:pt x="15810" y="177800"/>
                  </a:lnTo>
                  <a:lnTo>
                    <a:pt x="10866" y="127000"/>
                  </a:lnTo>
                  <a:lnTo>
                    <a:pt x="6418" y="76200"/>
                  </a:lnTo>
                  <a:lnTo>
                    <a:pt x="2469" y="25400"/>
                  </a:lnTo>
                  <a:lnTo>
                    <a:pt x="0" y="0"/>
                  </a:lnTo>
                  <a:lnTo>
                    <a:pt x="195294" y="0"/>
                  </a:lnTo>
                  <a:lnTo>
                    <a:pt x="197556" y="25400"/>
                  </a:lnTo>
                  <a:lnTo>
                    <a:pt x="201514" y="76200"/>
                  </a:lnTo>
                  <a:lnTo>
                    <a:pt x="206000" y="127000"/>
                  </a:lnTo>
                  <a:lnTo>
                    <a:pt x="211011" y="165100"/>
                  </a:lnTo>
                  <a:lnTo>
                    <a:pt x="216546" y="215900"/>
                  </a:lnTo>
                  <a:lnTo>
                    <a:pt x="222599" y="266700"/>
                  </a:lnTo>
                  <a:lnTo>
                    <a:pt x="229170" y="317500"/>
                  </a:lnTo>
                  <a:lnTo>
                    <a:pt x="236254" y="355600"/>
                  </a:lnTo>
                  <a:lnTo>
                    <a:pt x="243850" y="406400"/>
                  </a:lnTo>
                  <a:lnTo>
                    <a:pt x="251953" y="457200"/>
                  </a:lnTo>
                  <a:lnTo>
                    <a:pt x="260562" y="495300"/>
                  </a:lnTo>
                  <a:lnTo>
                    <a:pt x="269674" y="546100"/>
                  </a:lnTo>
                  <a:lnTo>
                    <a:pt x="279284" y="596900"/>
                  </a:lnTo>
                  <a:lnTo>
                    <a:pt x="289391" y="635000"/>
                  </a:lnTo>
                  <a:lnTo>
                    <a:pt x="299992" y="685800"/>
                  </a:lnTo>
                  <a:lnTo>
                    <a:pt x="311084" y="723900"/>
                  </a:lnTo>
                  <a:lnTo>
                    <a:pt x="322664" y="774700"/>
                  </a:lnTo>
                  <a:lnTo>
                    <a:pt x="334729" y="825500"/>
                  </a:lnTo>
                  <a:lnTo>
                    <a:pt x="347275" y="863600"/>
                  </a:lnTo>
                  <a:lnTo>
                    <a:pt x="360302" y="914400"/>
                  </a:lnTo>
                  <a:lnTo>
                    <a:pt x="373804" y="952500"/>
                  </a:lnTo>
                  <a:lnTo>
                    <a:pt x="387780" y="1003300"/>
                  </a:lnTo>
                  <a:lnTo>
                    <a:pt x="402227" y="1041400"/>
                  </a:lnTo>
                  <a:lnTo>
                    <a:pt x="417141" y="1092200"/>
                  </a:lnTo>
                  <a:lnTo>
                    <a:pt x="432520" y="1130300"/>
                  </a:lnTo>
                  <a:lnTo>
                    <a:pt x="448361" y="1168400"/>
                  </a:lnTo>
                  <a:lnTo>
                    <a:pt x="464661" y="1219200"/>
                  </a:lnTo>
                  <a:lnTo>
                    <a:pt x="481418" y="1257300"/>
                  </a:lnTo>
                  <a:lnTo>
                    <a:pt x="498627" y="1308100"/>
                  </a:lnTo>
                  <a:lnTo>
                    <a:pt x="516287" y="1346200"/>
                  </a:lnTo>
                  <a:lnTo>
                    <a:pt x="534394" y="1384300"/>
                  </a:lnTo>
                  <a:lnTo>
                    <a:pt x="552946" y="1435100"/>
                  </a:lnTo>
                  <a:lnTo>
                    <a:pt x="571940" y="1473200"/>
                  </a:lnTo>
                  <a:lnTo>
                    <a:pt x="591373" y="1511300"/>
                  </a:lnTo>
                  <a:lnTo>
                    <a:pt x="611241" y="1549400"/>
                  </a:lnTo>
                  <a:lnTo>
                    <a:pt x="631543" y="1600200"/>
                  </a:lnTo>
                  <a:lnTo>
                    <a:pt x="652275" y="1638300"/>
                  </a:lnTo>
                  <a:lnTo>
                    <a:pt x="673434" y="1676400"/>
                  </a:lnTo>
                  <a:lnTo>
                    <a:pt x="695017" y="1714500"/>
                  </a:lnTo>
                  <a:lnTo>
                    <a:pt x="717023" y="1752600"/>
                  </a:lnTo>
                  <a:lnTo>
                    <a:pt x="739446" y="1803400"/>
                  </a:lnTo>
                  <a:lnTo>
                    <a:pt x="762286" y="1841500"/>
                  </a:lnTo>
                  <a:lnTo>
                    <a:pt x="785538" y="1879600"/>
                  </a:lnTo>
                  <a:lnTo>
                    <a:pt x="809200" y="1917700"/>
                  </a:lnTo>
                  <a:lnTo>
                    <a:pt x="833269" y="1955800"/>
                  </a:lnTo>
                  <a:lnTo>
                    <a:pt x="857743" y="1993900"/>
                  </a:lnTo>
                  <a:lnTo>
                    <a:pt x="882618" y="2032000"/>
                  </a:lnTo>
                  <a:lnTo>
                    <a:pt x="907891" y="2070100"/>
                  </a:lnTo>
                  <a:lnTo>
                    <a:pt x="933560" y="2108200"/>
                  </a:lnTo>
                  <a:lnTo>
                    <a:pt x="959621" y="2146300"/>
                  </a:lnTo>
                  <a:lnTo>
                    <a:pt x="986072" y="2184400"/>
                  </a:lnTo>
                  <a:lnTo>
                    <a:pt x="1012910" y="2222500"/>
                  </a:lnTo>
                  <a:lnTo>
                    <a:pt x="1040132" y="2260600"/>
                  </a:lnTo>
                  <a:lnTo>
                    <a:pt x="1067735" y="2286000"/>
                  </a:lnTo>
                  <a:lnTo>
                    <a:pt x="1095717" y="2324100"/>
                  </a:lnTo>
                  <a:lnTo>
                    <a:pt x="1124073" y="2362200"/>
                  </a:lnTo>
                  <a:lnTo>
                    <a:pt x="1152802" y="2400300"/>
                  </a:lnTo>
                  <a:lnTo>
                    <a:pt x="1181901" y="2438400"/>
                  </a:lnTo>
                  <a:lnTo>
                    <a:pt x="1211366" y="2463800"/>
                  </a:lnTo>
                  <a:lnTo>
                    <a:pt x="1241195" y="2501900"/>
                  </a:lnTo>
                  <a:lnTo>
                    <a:pt x="1271385" y="2540000"/>
                  </a:lnTo>
                  <a:lnTo>
                    <a:pt x="1301933" y="2565400"/>
                  </a:lnTo>
                  <a:lnTo>
                    <a:pt x="1332836" y="2603500"/>
                  </a:lnTo>
                  <a:lnTo>
                    <a:pt x="1364092" y="2641600"/>
                  </a:lnTo>
                  <a:lnTo>
                    <a:pt x="1395696" y="2667000"/>
                  </a:lnTo>
                  <a:lnTo>
                    <a:pt x="1427647" y="2705100"/>
                  </a:lnTo>
                  <a:lnTo>
                    <a:pt x="1459942" y="2730500"/>
                  </a:lnTo>
                  <a:lnTo>
                    <a:pt x="1492577" y="2768600"/>
                  </a:lnTo>
                  <a:lnTo>
                    <a:pt x="1525551" y="2794000"/>
                  </a:lnTo>
                  <a:lnTo>
                    <a:pt x="1558859" y="2832100"/>
                  </a:lnTo>
                  <a:lnTo>
                    <a:pt x="1626468" y="2882900"/>
                  </a:lnTo>
                  <a:lnTo>
                    <a:pt x="1660763" y="2921000"/>
                  </a:lnTo>
                  <a:lnTo>
                    <a:pt x="1730321" y="2971800"/>
                  </a:lnTo>
                  <a:lnTo>
                    <a:pt x="1765578" y="3009900"/>
                  </a:lnTo>
                  <a:lnTo>
                    <a:pt x="1873225" y="3086100"/>
                  </a:lnTo>
                  <a:lnTo>
                    <a:pt x="1946525" y="3136900"/>
                  </a:lnTo>
                  <a:lnTo>
                    <a:pt x="1983627" y="3175000"/>
                  </a:lnTo>
                  <a:lnTo>
                    <a:pt x="2096704" y="3251200"/>
                  </a:lnTo>
                  <a:lnTo>
                    <a:pt x="2173538" y="3302000"/>
                  </a:lnTo>
                  <a:lnTo>
                    <a:pt x="2212380" y="3314700"/>
                  </a:lnTo>
                  <a:lnTo>
                    <a:pt x="2370523" y="3416300"/>
                  </a:lnTo>
                  <a:lnTo>
                    <a:pt x="2410737" y="3429000"/>
                  </a:lnTo>
                  <a:lnTo>
                    <a:pt x="2491958" y="3479800"/>
                  </a:lnTo>
                  <a:lnTo>
                    <a:pt x="2532961" y="3492500"/>
                  </a:lnTo>
                  <a:lnTo>
                    <a:pt x="2615733" y="3543300"/>
                  </a:lnTo>
                  <a:lnTo>
                    <a:pt x="2657497" y="3556000"/>
                  </a:lnTo>
                  <a:lnTo>
                    <a:pt x="2699510" y="3581400"/>
                  </a:lnTo>
                  <a:lnTo>
                    <a:pt x="2741768" y="3594100"/>
                  </a:lnTo>
                  <a:lnTo>
                    <a:pt x="2784269" y="3619500"/>
                  </a:lnTo>
                  <a:lnTo>
                    <a:pt x="2869986" y="3644900"/>
                  </a:lnTo>
                  <a:lnTo>
                    <a:pt x="2913196" y="3670300"/>
                  </a:lnTo>
                  <a:lnTo>
                    <a:pt x="3044203" y="3708400"/>
                  </a:lnTo>
                  <a:lnTo>
                    <a:pt x="3088320" y="3733800"/>
                  </a:lnTo>
                  <a:lnTo>
                    <a:pt x="3494904" y="3848100"/>
                  </a:lnTo>
                  <a:lnTo>
                    <a:pt x="3541086" y="3848100"/>
                  </a:lnTo>
                  <a:lnTo>
                    <a:pt x="3680762" y="3886200"/>
                  </a:lnTo>
                  <a:lnTo>
                    <a:pt x="3727689" y="3886200"/>
                  </a:lnTo>
                  <a:lnTo>
                    <a:pt x="3774794" y="3898900"/>
                  </a:lnTo>
                  <a:lnTo>
                    <a:pt x="3822076" y="3898900"/>
                  </a:lnTo>
                  <a:lnTo>
                    <a:pt x="3869531" y="3911600"/>
                  </a:lnTo>
                  <a:lnTo>
                    <a:pt x="3917156" y="3911600"/>
                  </a:lnTo>
                  <a:lnTo>
                    <a:pt x="3964949" y="3924300"/>
                  </a:lnTo>
                  <a:lnTo>
                    <a:pt x="4012906" y="3924300"/>
                  </a:lnTo>
                  <a:lnTo>
                    <a:pt x="4061025" y="3937000"/>
                  </a:lnTo>
                  <a:lnTo>
                    <a:pt x="4190348" y="3937000"/>
                  </a:lnTo>
                  <a:lnTo>
                    <a:pt x="4190348" y="4127500"/>
                  </a:lnTo>
                  <a:close/>
                </a:path>
              </a:pathLst>
            </a:custGeom>
            <a:solidFill>
              <a:srgbClr val="384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499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98" name="Picture 2" descr="Augmented reality glasses improve adherence to evidence-based intubati |  AMEP">
            <a:extLst>
              <a:ext uri="{FF2B5EF4-FFF2-40B4-BE49-F238E27FC236}">
                <a16:creationId xmlns:a16="http://schemas.microsoft.com/office/drawing/2014/main" id="{8976D2AD-3BC5-50ED-D890-E78D2FEF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011" y="1790700"/>
            <a:ext cx="10627439" cy="7090628"/>
          </a:xfrm>
          <a:prstGeom prst="rect">
            <a:avLst/>
          </a:prstGeom>
          <a:ln w="762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97173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6" name="Picture 2" descr="Ventilators: Three centuries in the making : News Center">
            <a:extLst>
              <a:ext uri="{FF2B5EF4-FFF2-40B4-BE49-F238E27FC236}">
                <a16:creationId xmlns:a16="http://schemas.microsoft.com/office/drawing/2014/main" id="{84CB4324-D40B-5B5E-723A-387AFE49E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14" y="2174896"/>
            <a:ext cx="10580807" cy="63484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wer and gas supply requirements for mechanical ventilators | Deranged  Physiology">
            <a:extLst>
              <a:ext uri="{FF2B5EF4-FFF2-40B4-BE49-F238E27FC236}">
                <a16:creationId xmlns:a16="http://schemas.microsoft.com/office/drawing/2014/main" id="{23CCEEE8-7148-C3F4-9B93-FC1AC1754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748" y="1230305"/>
            <a:ext cx="8924137" cy="823766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tlas Pendants ® - Medical Supply Pendants | Brandon Medical">
            <a:extLst>
              <a:ext uri="{FF2B5EF4-FFF2-40B4-BE49-F238E27FC236}">
                <a16:creationId xmlns:a16="http://schemas.microsoft.com/office/drawing/2014/main" id="{5268D15A-7665-0976-AFB4-079C860F9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19250"/>
            <a:ext cx="14097000" cy="704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3509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9737725" cy="1231106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Indicações</a:t>
            </a:r>
            <a:endParaRPr sz="8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47AC01BD-2D81-4AF6-81ED-66E565547D14}"/>
              </a:ext>
            </a:extLst>
          </p:cNvPr>
          <p:cNvGraphicFramePr/>
          <p:nvPr/>
        </p:nvGraphicFramePr>
        <p:xfrm>
          <a:off x="1955800" y="2837565"/>
          <a:ext cx="9280525" cy="665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071164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9737725" cy="2462213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Efeitos Sistêmicos</a:t>
            </a:r>
            <a:endParaRPr sz="8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85DC96B3-C424-9307-8CCD-F7ACC1725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591652"/>
              </p:ext>
            </p:extLst>
          </p:nvPr>
        </p:nvGraphicFramePr>
        <p:xfrm>
          <a:off x="2561821" y="3526388"/>
          <a:ext cx="10963890" cy="6551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03725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9737725" cy="2462213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Curvas Ventilatórias</a:t>
            </a:r>
            <a:endParaRPr sz="8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74EFA26-6D2B-E9CE-3D5E-4E32C7372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394" y="3442205"/>
            <a:ext cx="8874421" cy="66610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4722092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3" name="Picture 9" descr="Ventilação mecânica: métodos convencionais Conventional mechanical  ventilation">
            <a:extLst>
              <a:ext uri="{FF2B5EF4-FFF2-40B4-BE49-F238E27FC236}">
                <a16:creationId xmlns:a16="http://schemas.microsoft.com/office/drawing/2014/main" id="{5DEFF0A1-B94E-9004-E48E-2D40EC7F6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05" y="2227580"/>
            <a:ext cx="11174846" cy="64776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9737725" cy="2462213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Fases do Ciclo Ventilatório</a:t>
            </a:r>
            <a:endParaRPr sz="8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 descr="SciELO - Brasil - Desafios para o desenvolvimento de ventiladores  alternativos de baixo custo durante a pandemia de COVID-19 no Brasil  Desafios para o desenvolvimento de ventiladores alternativos de baixo custo  durante">
            <a:extLst>
              <a:ext uri="{FF2B5EF4-FFF2-40B4-BE49-F238E27FC236}">
                <a16:creationId xmlns:a16="http://schemas.microsoft.com/office/drawing/2014/main" id="{6ED8AE92-5F4D-C4F5-E3DE-6ABF86E83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64" y="3866068"/>
            <a:ext cx="9959257" cy="597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4129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168</Words>
  <Application>Microsoft Office PowerPoint</Application>
  <PresentationFormat>Personalizar</PresentationFormat>
  <Paragraphs>51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Verdana</vt:lpstr>
      <vt:lpstr>Office Theme</vt:lpstr>
      <vt:lpstr>CURSO PARA ACADÊMICOS         2022/2023</vt:lpstr>
      <vt:lpstr>Ventilação                 Mecânica             Dr. Vinícius De Luca</vt:lpstr>
      <vt:lpstr>Apresentação do PowerPoint</vt:lpstr>
      <vt:lpstr>Apresentação do PowerPoint</vt:lpstr>
      <vt:lpstr>Indicações</vt:lpstr>
      <vt:lpstr>Efeitos Sistêmicos</vt:lpstr>
      <vt:lpstr>Curvas Ventilatórias</vt:lpstr>
      <vt:lpstr>Apresentação do PowerPoint</vt:lpstr>
      <vt:lpstr>Fases do Ciclo Ventilatório</vt:lpstr>
      <vt:lpstr>Modo PCV</vt:lpstr>
      <vt:lpstr>Modo PCV</vt:lpstr>
      <vt:lpstr>Modo VCV</vt:lpstr>
      <vt:lpstr>Modo VCV</vt:lpstr>
      <vt:lpstr>Modo PSV</vt:lpstr>
      <vt:lpstr>Modo PSV</vt:lpstr>
      <vt:lpstr>Sugestão de Parâmetros iniciais</vt:lpstr>
      <vt:lpstr>Apresentação do PowerPoint</vt:lpstr>
      <vt:lpstr>A MEDHUB AGRADECE!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PARA ACADÊMICOS         2022/2023</dc:title>
  <dc:creator>Vinícius De Luca</dc:creator>
  <cp:lastModifiedBy>Vinícius De Luca</cp:lastModifiedBy>
  <cp:revision>3</cp:revision>
  <dcterms:created xsi:type="dcterms:W3CDTF">2022-06-27T14:07:25Z</dcterms:created>
  <dcterms:modified xsi:type="dcterms:W3CDTF">2022-11-14T16:01:09Z</dcterms:modified>
</cp:coreProperties>
</file>